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3"/>
  </p:notesMasterIdLst>
  <p:sldIdLst>
    <p:sldId id="256" r:id="rId2"/>
    <p:sldId id="257" r:id="rId3"/>
    <p:sldId id="262" r:id="rId4"/>
    <p:sldId id="260" r:id="rId5"/>
    <p:sldId id="431" r:id="rId6"/>
    <p:sldId id="423" r:id="rId7"/>
    <p:sldId id="451" r:id="rId8"/>
    <p:sldId id="448" r:id="rId9"/>
    <p:sldId id="408" r:id="rId10"/>
    <p:sldId id="449" r:id="rId11"/>
    <p:sldId id="274" r:id="rId12"/>
    <p:sldId id="433" r:id="rId13"/>
    <p:sldId id="443" r:id="rId14"/>
    <p:sldId id="424" r:id="rId15"/>
    <p:sldId id="401" r:id="rId16"/>
    <p:sldId id="263" r:id="rId17"/>
    <p:sldId id="261" r:id="rId18"/>
    <p:sldId id="444" r:id="rId19"/>
    <p:sldId id="265" r:id="rId20"/>
    <p:sldId id="447" r:id="rId21"/>
    <p:sldId id="436" r:id="rId22"/>
  </p:sldIdLst>
  <p:sldSz cx="18288000" cy="10287000"/>
  <p:notesSz cx="7102475" cy="9388475"/>
  <p:embeddedFontLst>
    <p:embeddedFont>
      <p:font typeface="Calibri" panose="020F0502020204030204" pitchFamily="34" charset="0"/>
      <p:regular r:id="rId24"/>
      <p:bold r:id="rId25"/>
      <p:italic r:id="rId26"/>
      <p:boldItalic r:id="rId27"/>
    </p:embeddedFont>
    <p:embeddedFont>
      <p:font typeface="Calibri (MS) Bold" panose="020B0604020202020204" charset="0"/>
      <p:regular r:id="rId28"/>
      <p:bold r:id="rId29"/>
    </p:embeddedFont>
    <p:embeddedFont>
      <p:font typeface="Century Gothic" panose="020B0502020202020204" pitchFamily="34" charset="0"/>
      <p:regular r:id="rId30"/>
      <p:bold r:id="rId31"/>
      <p:italic r:id="rId32"/>
      <p:boldItalic r:id="rId33"/>
    </p:embeddedFont>
    <p:embeddedFont>
      <p:font typeface="Tahoma" panose="020B0604030504040204" pitchFamily="34" charset="0"/>
      <p:regular r:id="rId34"/>
      <p:bold r:id="rId35"/>
    </p:embeddedFont>
    <p:embeddedFont>
      <p:font typeface="Verdana" panose="020B060403050404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938F"/>
    <a:srgbClr val="FFE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4558" autoAdjust="0"/>
  </p:normalViewPr>
  <p:slideViewPr>
    <p:cSldViewPr>
      <p:cViewPr varScale="1">
        <p:scale>
          <a:sx n="52" d="100"/>
          <a:sy n="52" d="100"/>
        </p:scale>
        <p:origin x="88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98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CA15DBC-E091-6A40-86A8-77CCF6BFD65D}" type="datetimeFigureOut">
              <a:rPr lang="en-US" smtClean="0"/>
              <a:t>9/8/2025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2BB6C75-5B47-1943-B3EB-F85C8E7492C3}" type="slidenum">
              <a:rPr lang="en-US" smtClean="0"/>
              <a:t>‹#›</a:t>
            </a:fld>
            <a:endParaRPr lang="en-US" dirty="0"/>
          </a:p>
        </p:txBody>
      </p:sp>
    </p:spTree>
    <p:extLst>
      <p:ext uri="{BB962C8B-B14F-4D97-AF65-F5344CB8AC3E}">
        <p14:creationId xmlns:p14="http://schemas.microsoft.com/office/powerpoint/2010/main" val="190540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B6C75-5B47-1943-B3EB-F85C8E7492C3}" type="slidenum">
              <a:rPr lang="en-US" smtClean="0"/>
              <a:t>1</a:t>
            </a:fld>
            <a:endParaRPr lang="en-US" dirty="0"/>
          </a:p>
        </p:txBody>
      </p:sp>
    </p:spTree>
    <p:extLst>
      <p:ext uri="{BB962C8B-B14F-4D97-AF65-F5344CB8AC3E}">
        <p14:creationId xmlns:p14="http://schemas.microsoft.com/office/powerpoint/2010/main" val="34992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1893993" y="5083794"/>
            <a:ext cx="15151947" cy="4157986"/>
          </a:xfrm>
          <a:prstGeom prst="rect">
            <a:avLst/>
          </a:prstGeom>
        </p:spPr>
        <p:txBody>
          <a:bodyPr spcFirstLastPara="1" wrap="square" lIns="94213" tIns="47094" rIns="94213" bIns="47094" anchor="t" anchorCtr="0">
            <a:noAutofit/>
          </a:bodyPr>
          <a:lstStyle/>
          <a:p>
            <a:endParaRPr dirty="0"/>
          </a:p>
        </p:txBody>
      </p:sp>
      <p:sp>
        <p:nvSpPr>
          <p:cNvPr id="86" name="Google Shape;86;p2:notes"/>
          <p:cNvSpPr>
            <a:spLocks noGrp="1" noRot="1" noChangeAspect="1"/>
          </p:cNvSpPr>
          <p:nvPr>
            <p:ph type="sldImg" idx="2"/>
          </p:nvPr>
        </p:nvSpPr>
        <p:spPr>
          <a:xfrm>
            <a:off x="6302375" y="1320800"/>
            <a:ext cx="6335713" cy="35639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1893993" y="5083794"/>
            <a:ext cx="15151947" cy="4157986"/>
          </a:xfrm>
          <a:prstGeom prst="rect">
            <a:avLst/>
          </a:prstGeom>
        </p:spPr>
        <p:txBody>
          <a:bodyPr spcFirstLastPara="1" wrap="square" lIns="94213" tIns="47094" rIns="94213" bIns="47094" anchor="t" anchorCtr="0">
            <a:noAutofit/>
          </a:bodyPr>
          <a:lstStyle/>
          <a:p>
            <a:endParaRPr dirty="0"/>
          </a:p>
        </p:txBody>
      </p:sp>
      <p:sp>
        <p:nvSpPr>
          <p:cNvPr id="101" name="Google Shape;101;p4:notes"/>
          <p:cNvSpPr>
            <a:spLocks noGrp="1" noRot="1" noChangeAspect="1"/>
          </p:cNvSpPr>
          <p:nvPr>
            <p:ph type="sldImg" idx="2"/>
          </p:nvPr>
        </p:nvSpPr>
        <p:spPr>
          <a:xfrm>
            <a:off x="6302375" y="1320800"/>
            <a:ext cx="6335713" cy="35639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6302375" y="1320800"/>
            <a:ext cx="6335713" cy="3563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5:notes"/>
          <p:cNvSpPr txBox="1">
            <a:spLocks noGrp="1"/>
          </p:cNvSpPr>
          <p:nvPr>
            <p:ph type="body" idx="1"/>
          </p:nvPr>
        </p:nvSpPr>
        <p:spPr>
          <a:xfrm>
            <a:off x="1893993" y="5083794"/>
            <a:ext cx="15151947" cy="4157986"/>
          </a:xfrm>
          <a:prstGeom prst="rect">
            <a:avLst/>
          </a:prstGeom>
          <a:noFill/>
          <a:ln>
            <a:noFill/>
          </a:ln>
        </p:spPr>
        <p:txBody>
          <a:bodyPr spcFirstLastPara="1" wrap="square" lIns="94213" tIns="47094" rIns="94213" bIns="47094" anchor="t" anchorCtr="0">
            <a:noAutofit/>
          </a:bodyPr>
          <a:lstStyle/>
          <a:p>
            <a:r>
              <a:rPr lang="en-US" sz="1900" dirty="0">
                <a:latin typeface="Calibri"/>
                <a:ea typeface="Calibri"/>
                <a:cs typeface="Calibri"/>
                <a:sym typeface="Calibri"/>
              </a:rPr>
              <a:t>SmartParent was developed to empower expectant and new parents with trustworthy information when they need it, to foster healthy behaviours. SmartParent delivers the right information, at the right time, directly to the people who need it. </a:t>
            </a:r>
            <a:endParaRPr dirty="0"/>
          </a:p>
          <a:p>
            <a:r>
              <a:rPr lang="en-US" sz="1900" dirty="0">
                <a:latin typeface="Calibri"/>
                <a:ea typeface="Calibri"/>
                <a:cs typeface="Calibri"/>
                <a:sym typeface="Calibri"/>
              </a:rPr>
              <a:t> </a:t>
            </a:r>
            <a:endParaRPr dirty="0"/>
          </a:p>
          <a:p>
            <a:r>
              <a:rPr lang="en-US" sz="1900" dirty="0">
                <a:latin typeface="Calibri"/>
                <a:ea typeface="Calibri"/>
                <a:cs typeface="Calibri"/>
                <a:sym typeface="Calibri"/>
              </a:rPr>
              <a:t>We provide a comprehensive prenatal and first-year parenting education program delivered by text messaging. Evidence-based information is delivered in bite-sized portions, with 3 text messages per week, timed to the week of pregnancy or infant's age. Messages are positive, nudging healthy behaviours, and include a web link for more detail. We are the only digital education program endorsed by the Canadian Pediatric Society and the Society of Obstetricians and Gynecologists of Canada. </a:t>
            </a:r>
            <a:endParaRPr dirty="0"/>
          </a:p>
          <a:p>
            <a:endParaRPr dirty="0"/>
          </a:p>
        </p:txBody>
      </p:sp>
      <p:sp>
        <p:nvSpPr>
          <p:cNvPr id="112" name="Google Shape;112;p5:notes"/>
          <p:cNvSpPr txBox="1">
            <a:spLocks noGrp="1"/>
          </p:cNvSpPr>
          <p:nvPr>
            <p:ph type="sldNum" idx="12"/>
          </p:nvPr>
        </p:nvSpPr>
        <p:spPr>
          <a:xfrm>
            <a:off x="10727697" y="10032304"/>
            <a:ext cx="8207304" cy="529731"/>
          </a:xfrm>
          <a:prstGeom prst="rect">
            <a:avLst/>
          </a:prstGeom>
          <a:noFill/>
          <a:ln>
            <a:noFill/>
          </a:ln>
        </p:spPr>
        <p:txBody>
          <a:bodyPr spcFirstLastPara="1" wrap="square" lIns="94213" tIns="47094" rIns="94213" bIns="47094" anchor="b" anchorCtr="0">
            <a:noAutofit/>
          </a:bodyPr>
          <a:lstStyle/>
          <a:p>
            <a:fld id="{00000000-1234-1234-1234-123412341234}" type="slidenum">
              <a:rPr lang="en-US"/>
              <a:pPr/>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5:notes"/>
          <p:cNvSpPr txBox="1">
            <a:spLocks noGrp="1"/>
          </p:cNvSpPr>
          <p:nvPr>
            <p:ph type="body" idx="1"/>
          </p:nvPr>
        </p:nvSpPr>
        <p:spPr>
          <a:xfrm>
            <a:off x="1893993" y="5083794"/>
            <a:ext cx="15151947" cy="4157986"/>
          </a:xfrm>
          <a:prstGeom prst="rect">
            <a:avLst/>
          </a:prstGeom>
        </p:spPr>
        <p:txBody>
          <a:bodyPr spcFirstLastPara="1" wrap="square" lIns="94213" tIns="47094" rIns="94213" bIns="47094" anchor="t" anchorCtr="0">
            <a:noAutofit/>
          </a:bodyPr>
          <a:lstStyle/>
          <a:p>
            <a:endParaRPr dirty="0"/>
          </a:p>
        </p:txBody>
      </p:sp>
      <p:sp>
        <p:nvSpPr>
          <p:cNvPr id="413" name="Google Shape;413;p15:notes"/>
          <p:cNvSpPr>
            <a:spLocks noGrp="1" noRot="1" noChangeAspect="1"/>
          </p:cNvSpPr>
          <p:nvPr>
            <p:ph type="sldImg" idx="2"/>
          </p:nvPr>
        </p:nvSpPr>
        <p:spPr>
          <a:xfrm>
            <a:off x="6302375" y="1320800"/>
            <a:ext cx="6335713" cy="3563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3871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Calibri" panose="020F0502020204030204" pitchFamily="34" charset="0"/>
              </a:rPr>
              <a:t>People can enroll anytime during pregnancy or their baby's first year with easy enrollment by texting or via our website. </a:t>
            </a:r>
            <a:endParaRPr lang="en-US" dirty="0"/>
          </a:p>
        </p:txBody>
      </p:sp>
      <p:sp>
        <p:nvSpPr>
          <p:cNvPr id="4" name="Slide Number Placeholder 3"/>
          <p:cNvSpPr>
            <a:spLocks noGrp="1"/>
          </p:cNvSpPr>
          <p:nvPr>
            <p:ph type="sldNum" sz="quarter" idx="5"/>
          </p:nvPr>
        </p:nvSpPr>
        <p:spPr/>
        <p:txBody>
          <a:bodyPr/>
          <a:lstStyle/>
          <a:p>
            <a:fld id="{29DBD1F8-AE2F-4857-84C1-6047B9605DE6}" type="slidenum">
              <a:rPr lang="en-US" smtClean="0"/>
              <a:t>12</a:t>
            </a:fld>
            <a:endParaRPr lang="en-US" dirty="0"/>
          </a:p>
        </p:txBody>
      </p:sp>
    </p:spTree>
    <p:extLst>
      <p:ext uri="{BB962C8B-B14F-4D97-AF65-F5344CB8AC3E}">
        <p14:creationId xmlns:p14="http://schemas.microsoft.com/office/powerpoint/2010/main" val="52846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references were more appropriate to SmartMom than to SmartParent</a:t>
            </a:r>
          </a:p>
        </p:txBody>
      </p:sp>
      <p:sp>
        <p:nvSpPr>
          <p:cNvPr id="4" name="Slide Number Placeholder 3"/>
          <p:cNvSpPr>
            <a:spLocks noGrp="1"/>
          </p:cNvSpPr>
          <p:nvPr>
            <p:ph type="sldNum" sz="quarter" idx="5"/>
          </p:nvPr>
        </p:nvSpPr>
        <p:spPr/>
        <p:txBody>
          <a:bodyPr/>
          <a:lstStyle/>
          <a:p>
            <a:fld id="{B2321382-48CB-450E-A969-DA236D754344}" type="slidenum">
              <a:rPr lang="en-US" smtClean="0"/>
              <a:t>15</a:t>
            </a:fld>
            <a:endParaRPr lang="en-US" dirty="0"/>
          </a:p>
        </p:txBody>
      </p:sp>
    </p:spTree>
    <p:extLst>
      <p:ext uri="{BB962C8B-B14F-4D97-AF65-F5344CB8AC3E}">
        <p14:creationId xmlns:p14="http://schemas.microsoft.com/office/powerpoint/2010/main" val="179572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1893993" y="5083794"/>
            <a:ext cx="15151947" cy="4157986"/>
          </a:xfrm>
          <a:prstGeom prst="rect">
            <a:avLst/>
          </a:prstGeom>
        </p:spPr>
        <p:txBody>
          <a:bodyPr spcFirstLastPara="1" wrap="square" lIns="94213" tIns="47094" rIns="94213" bIns="47094" anchor="t" anchorCtr="0">
            <a:noAutofit/>
          </a:bodyPr>
          <a:lstStyle/>
          <a:p>
            <a:endParaRPr dirty="0"/>
          </a:p>
        </p:txBody>
      </p:sp>
      <p:sp>
        <p:nvSpPr>
          <p:cNvPr id="129" name="Google Shape;129;p6:notes"/>
          <p:cNvSpPr>
            <a:spLocks noGrp="1" noRot="1" noChangeAspect="1"/>
          </p:cNvSpPr>
          <p:nvPr>
            <p:ph type="sldImg" idx="2"/>
          </p:nvPr>
        </p:nvSpPr>
        <p:spPr>
          <a:xfrm>
            <a:off x="6302375" y="1320800"/>
            <a:ext cx="6335713" cy="35639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72BB6C75-5B47-1943-B3EB-F85C8E7492C3}" type="slidenum">
              <a:rPr lang="en-US">
                <a:solidFill>
                  <a:prstClr val="black"/>
                </a:solidFill>
                <a:latin typeface="Calibri" panose="020F0502020204030204"/>
              </a:rPr>
              <a:pPr defTabSz="942289">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3836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336E98-851F-4BE6-B9F0-697E4339EB9C}" type="datetime1">
              <a:rPr lang="en-US" smtClean="0"/>
              <a:t>9/8/2025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85703-6C7D-42B5-B883-78CFB826A0BD}" type="datetime1">
              <a:rPr lang="en-US" smtClean="0"/>
              <a:t>9/8/2025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FBD84E-BFA9-4D9B-938C-D7AC4C6B2486}" type="datetime1">
              <a:rPr lang="en-US" smtClean="0"/>
              <a:t>9/8/2025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8739" y="192330"/>
            <a:ext cx="14155204" cy="11226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200" b="1" i="0">
                <a:solidFill>
                  <a:srgbClr val="4E938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2898139" y="2202180"/>
            <a:ext cx="5356225" cy="52019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3000" b="0" i="0">
                <a:solidFill>
                  <a:srgbClr val="4E938F"/>
                </a:solidFill>
                <a:latin typeface="Tahoma"/>
                <a:ea typeface="Tahoma"/>
                <a:cs typeface="Tahoma"/>
                <a:sym typeface="Tahoma"/>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 name="Google Shape;29;p4"/>
          <p:cNvSpPr txBox="1">
            <a:spLocks noGrp="1"/>
          </p:cNvSpPr>
          <p:nvPr>
            <p:ph type="body" idx="2"/>
          </p:nvPr>
        </p:nvSpPr>
        <p:spPr>
          <a:xfrm>
            <a:off x="941832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4"/>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fld id="{8EEC31D8-DFE9-4B8B-8DC2-63CED446A2E9}" type="datetime1">
              <a:rPr lang="en-US" smtClean="0"/>
              <a:t>9/8/2025</a:t>
            </a:fld>
            <a:endParaRPr dirty="0"/>
          </a:p>
        </p:txBody>
      </p:sp>
      <p:sp>
        <p:nvSpPr>
          <p:cNvPr id="32" name="Google Shape;32;p4"/>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01451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rgbClr val="4E948F"/>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111559" y="2877248"/>
            <a:ext cx="5331459" cy="5758180"/>
          </a:xfrm>
          <a:prstGeom prst="rect">
            <a:avLst/>
          </a:prstGeom>
        </p:spPr>
        <p:txBody>
          <a:bodyPr wrap="square" lIns="0" tIns="0" rIns="0" bIns="0">
            <a:spAutoFit/>
          </a:bodyPr>
          <a:lstStyle>
            <a:lvl1pPr>
              <a:defRPr sz="4950" b="0" i="1">
                <a:solidFill>
                  <a:srgbClr val="4E948F"/>
                </a:solidFill>
                <a:latin typeface="Verdana"/>
                <a:cs typeface="Verdan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9/8/2025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82854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7E83F-EEA4-44BF-923A-2E095560DE5C}" type="datetime1">
              <a:rPr lang="en-US" smtClean="0"/>
              <a:t>9/8/2025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8133C-74A1-4B82-9DE4-0D097626F942}" type="datetime1">
              <a:rPr lang="en-US" smtClean="0"/>
              <a:t>9/8/2025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BA3884-1F5B-4876-81DD-E1917CA7C556}" type="datetime1">
              <a:rPr lang="en-US" smtClean="0"/>
              <a:t>9/8/2025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1842DB-7B04-4671-99FF-B49E2A650EF5}" type="datetime1">
              <a:rPr lang="en-US" smtClean="0"/>
              <a:t>9/8/2025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590314-2566-4D6E-80F4-2074430D0863}" type="datetime1">
              <a:rPr lang="en-US" smtClean="0"/>
              <a:t>9/8/2025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1C5C7-DAE2-45E0-97D7-8B74BB80F309}" type="datetime1">
              <a:rPr lang="en-US" smtClean="0"/>
              <a:t>9/8/2025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0E23F4-FB18-45C8-81A6-61E2DBC90163}" type="datetime1">
              <a:rPr lang="en-US" smtClean="0"/>
              <a:t>9/8/2025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0EE91-CC0F-40EC-A7D5-3031EADC711F}" type="datetime1">
              <a:rPr lang="en-US" smtClean="0"/>
              <a:t>9/8/2025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DFD87-E276-41FC-A473-D742C75A8C95}" type="datetime1">
              <a:rPr lang="en-US" smtClean="0"/>
              <a:t>9/8/2025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patti.janssen@ubc.ca" TargetMode="External"/><Relationship Id="rId2" Type="http://schemas.openxmlformats.org/officeDocument/2006/relationships/hyperlink" Target="mailto:contact@smartparentcanada.ca"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F1F1"/>
        </a:solidFill>
        <a:effectLst/>
      </p:bgPr>
    </p:bg>
    <p:spTree>
      <p:nvGrpSpPr>
        <p:cNvPr id="1" name=""/>
        <p:cNvGrpSpPr/>
        <p:nvPr/>
      </p:nvGrpSpPr>
      <p:grpSpPr>
        <a:xfrm>
          <a:off x="0" y="0"/>
          <a:ext cx="0" cy="0"/>
          <a:chOff x="0" y="0"/>
          <a:chExt cx="0" cy="0"/>
        </a:xfrm>
      </p:grpSpPr>
      <p:grpSp>
        <p:nvGrpSpPr>
          <p:cNvPr id="2" name="Group 2"/>
          <p:cNvGrpSpPr/>
          <p:nvPr/>
        </p:nvGrpSpPr>
        <p:grpSpPr>
          <a:xfrm>
            <a:off x="15085601" y="6594413"/>
            <a:ext cx="5576098" cy="557609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28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6" name="Group 6"/>
          <p:cNvGrpSpPr/>
          <p:nvPr/>
        </p:nvGrpSpPr>
        <p:grpSpPr>
          <a:xfrm>
            <a:off x="2394945" y="114300"/>
            <a:ext cx="7968255" cy="8534400"/>
            <a:chOff x="0" y="0"/>
            <a:chExt cx="2090150" cy="2611701"/>
          </a:xfrm>
        </p:grpSpPr>
        <p:sp>
          <p:nvSpPr>
            <p:cNvPr id="7" name="Freeform 7"/>
            <p:cNvSpPr/>
            <p:nvPr/>
          </p:nvSpPr>
          <p:spPr>
            <a:xfrm>
              <a:off x="0" y="0"/>
              <a:ext cx="2090150" cy="2611701"/>
            </a:xfrm>
            <a:custGeom>
              <a:avLst/>
              <a:gdLst/>
              <a:ahLst/>
              <a:cxnLst/>
              <a:rect l="l" t="t" r="r" b="b"/>
              <a:pathLst>
                <a:path w="2090150" h="2611701">
                  <a:moveTo>
                    <a:pt x="0" y="0"/>
                  </a:moveTo>
                  <a:lnTo>
                    <a:pt x="2090150" y="0"/>
                  </a:lnTo>
                  <a:lnTo>
                    <a:pt x="2090150" y="2611701"/>
                  </a:lnTo>
                  <a:lnTo>
                    <a:pt x="0" y="2611701"/>
                  </a:lnTo>
                  <a:close/>
                </a:path>
              </a:pathLst>
            </a:custGeom>
            <a:solidFill>
              <a:srgbClr val="F8F5F1"/>
            </a:solidFill>
          </p:spPr>
        </p:sp>
        <p:sp>
          <p:nvSpPr>
            <p:cNvPr id="8" name="TextBox 8"/>
            <p:cNvSpPr txBox="1"/>
            <p:nvPr/>
          </p:nvSpPr>
          <p:spPr>
            <a:xfrm>
              <a:off x="0" y="-38100"/>
              <a:ext cx="2090150" cy="2649801"/>
            </a:xfrm>
            <a:prstGeom prst="rect">
              <a:avLst/>
            </a:prstGeom>
          </p:spPr>
          <p:txBody>
            <a:bodyPr lIns="50800" tIns="50800" rIns="50800" bIns="50800" rtlCol="0" anchor="ctr"/>
            <a:lstStyle/>
            <a:p>
              <a:pPr algn="ctr">
                <a:lnSpc>
                  <a:spcPts val="2659"/>
                </a:lnSpc>
                <a:spcBef>
                  <a:spcPct val="0"/>
                </a:spcBef>
              </a:pPr>
              <a:endParaRPr dirty="0"/>
            </a:p>
          </p:txBody>
        </p:sp>
      </p:grpSp>
      <p:sp>
        <p:nvSpPr>
          <p:cNvPr id="9" name="TextBox 9"/>
          <p:cNvSpPr txBox="1"/>
          <p:nvPr/>
        </p:nvSpPr>
        <p:spPr>
          <a:xfrm>
            <a:off x="415194" y="4301527"/>
            <a:ext cx="7105650" cy="1217256"/>
          </a:xfrm>
          <a:prstGeom prst="rect">
            <a:avLst/>
          </a:prstGeom>
        </p:spPr>
        <p:txBody>
          <a:bodyPr wrap="square" lIns="0" tIns="0" rIns="0" bIns="0" rtlCol="0" anchor="t">
            <a:spAutoFit/>
          </a:bodyPr>
          <a:lstStyle/>
          <a:p>
            <a:pPr algn="l">
              <a:lnSpc>
                <a:spcPts val="4731"/>
              </a:lnSpc>
              <a:spcBef>
                <a:spcPct val="0"/>
              </a:spcBef>
            </a:pPr>
            <a:r>
              <a:rPr lang="en-US" sz="4800" b="1" dirty="0">
                <a:solidFill>
                  <a:srgbClr val="007672">
                    <a:alpha val="69804"/>
                  </a:srgbClr>
                </a:solidFill>
                <a:latin typeface="Calibri (MS) Bold"/>
                <a:ea typeface="Calibri (MS) Bold"/>
                <a:cs typeface="Calibri (MS) Bold"/>
                <a:sym typeface="Calibri (MS) Bold"/>
              </a:rPr>
              <a:t>SmartParent Mobile Health: Teaching by Texting</a:t>
            </a:r>
          </a:p>
        </p:txBody>
      </p:sp>
      <p:sp>
        <p:nvSpPr>
          <p:cNvPr id="10" name="Freeform 10"/>
          <p:cNvSpPr/>
          <p:nvPr/>
        </p:nvSpPr>
        <p:spPr>
          <a:xfrm>
            <a:off x="1318444" y="1230375"/>
            <a:ext cx="4091756" cy="1398525"/>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3"/>
            <a:stretch>
              <a:fillRect/>
            </a:stretch>
          </a:blipFill>
        </p:spPr>
      </p:sp>
      <p:sp>
        <p:nvSpPr>
          <p:cNvPr id="11" name="TextBox 11"/>
          <p:cNvSpPr txBox="1"/>
          <p:nvPr/>
        </p:nvSpPr>
        <p:spPr>
          <a:xfrm>
            <a:off x="570855" y="9107782"/>
            <a:ext cx="6794328" cy="678263"/>
          </a:xfrm>
          <a:prstGeom prst="rect">
            <a:avLst/>
          </a:prstGeom>
        </p:spPr>
        <p:txBody>
          <a:bodyPr lIns="0" tIns="0" rIns="0" bIns="0" rtlCol="0" anchor="t">
            <a:spAutoFit/>
          </a:bodyPr>
          <a:lstStyle/>
          <a:p>
            <a:pPr algn="l">
              <a:lnSpc>
                <a:spcPts val="2634"/>
              </a:lnSpc>
              <a:spcBef>
                <a:spcPct val="0"/>
              </a:spcBef>
            </a:pPr>
            <a:r>
              <a:rPr lang="en-US" sz="2800" b="1" spc="-44" dirty="0">
                <a:solidFill>
                  <a:srgbClr val="767676"/>
                </a:solidFill>
                <a:latin typeface="Calibri (MS) Bold"/>
                <a:ea typeface="Calibri (MS) Bold"/>
                <a:cs typeface="Calibri (MS) Bold"/>
                <a:sym typeface="Calibri (MS) Bold"/>
              </a:rPr>
              <a:t>Patricia Janssen, PhD</a:t>
            </a:r>
          </a:p>
          <a:p>
            <a:pPr algn="l">
              <a:lnSpc>
                <a:spcPts val="2634"/>
              </a:lnSpc>
              <a:spcBef>
                <a:spcPct val="0"/>
              </a:spcBef>
            </a:pPr>
            <a:r>
              <a:rPr lang="en-US" sz="2800" b="1" spc="-44" dirty="0">
                <a:solidFill>
                  <a:srgbClr val="767676"/>
                </a:solidFill>
                <a:latin typeface="Calibri (MS) Bold"/>
                <a:ea typeface="Calibri (MS) Bold"/>
                <a:cs typeface="Calibri (MS) Bold"/>
                <a:sym typeface="Calibri (MS) Bold"/>
              </a:rPr>
              <a:t>UBC School of Population and Public Health</a:t>
            </a:r>
          </a:p>
        </p:txBody>
      </p:sp>
      <p:pic>
        <p:nvPicPr>
          <p:cNvPr id="13" name="Picture 12" descr="&#10;&#10;Description automatically generated">
            <a:extLst>
              <a:ext uri="{FF2B5EF4-FFF2-40B4-BE49-F238E27FC236}">
                <a16:creationId xmlns:a16="http://schemas.microsoft.com/office/drawing/2014/main" id="{CC44C802-648F-4761-B286-243DC13DE66B}"/>
              </a:ext>
            </a:extLst>
          </p:cNvPr>
          <p:cNvPicPr>
            <a:picLocks noChangeAspect="1"/>
          </p:cNvPicPr>
          <p:nvPr/>
        </p:nvPicPr>
        <p:blipFill>
          <a:blip r:embed="rId4"/>
          <a:stretch>
            <a:fillRect/>
          </a:stretch>
        </p:blipFill>
        <p:spPr>
          <a:xfrm>
            <a:off x="8738471" y="2523797"/>
            <a:ext cx="9391058" cy="5187878"/>
          </a:xfrm>
          <a:prstGeom prst="rect">
            <a:avLst/>
          </a:prstGeom>
        </p:spPr>
      </p:pic>
      <p:sp>
        <p:nvSpPr>
          <p:cNvPr id="5" name="Slide Number Placeholder 4">
            <a:extLst>
              <a:ext uri="{FF2B5EF4-FFF2-40B4-BE49-F238E27FC236}">
                <a16:creationId xmlns:a16="http://schemas.microsoft.com/office/drawing/2014/main" id="{B4830FAB-7185-4802-8155-5F01CCFD90B5}"/>
              </a:ext>
            </a:extLst>
          </p:cNvPr>
          <p:cNvSpPr>
            <a:spLocks noGrp="1"/>
          </p:cNvSpPr>
          <p:nvPr>
            <p:ph type="sldNum" sz="quarter" idx="12"/>
          </p:nvPr>
        </p:nvSpPr>
        <p:spPr/>
        <p:txBody>
          <a:bodyPr/>
          <a:lstStyle/>
          <a:p>
            <a:fld id="{B6F15528-21DE-4FAA-801E-634DDDAF4B2B}"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7844D-6EF7-4562-97DA-26FD1C681D8C}"/>
              </a:ext>
            </a:extLst>
          </p:cNvPr>
          <p:cNvSpPr>
            <a:spLocks noGrp="1"/>
          </p:cNvSpPr>
          <p:nvPr>
            <p:ph idx="1"/>
          </p:nvPr>
        </p:nvSpPr>
        <p:spPr>
          <a:xfrm>
            <a:off x="585470" y="2144098"/>
            <a:ext cx="12649200" cy="7886700"/>
          </a:xfrm>
        </p:spPr>
        <p:txBody>
          <a:bodyPr>
            <a:normAutofit/>
          </a:bodyPr>
          <a:lstStyle/>
          <a:p>
            <a:pPr algn="l"/>
            <a:r>
              <a:rPr lang="en-US"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 a 2023 </a:t>
            </a:r>
            <a:r>
              <a:rPr lang="en-US"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pop’n</a:t>
            </a:r>
            <a:r>
              <a:rPr lang="en-US"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based study in the US and Canada (n=1019) States and Canada:</a:t>
            </a:r>
          </a:p>
          <a:p>
            <a:pPr lvl="1"/>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70% texting is the fastest way to reach them</a:t>
            </a:r>
          </a:p>
          <a:p>
            <a:pPr lvl="1"/>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74% read every text</a:t>
            </a:r>
          </a:p>
          <a:p>
            <a:pPr lvl="1"/>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62% read texts within a few minutes</a:t>
            </a:r>
            <a:r>
              <a:rPr lang="en-CA"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a:latin typeface="Times New Roman" panose="02020603050405020304" pitchFamily="18" charset="0"/>
              </a:rPr>
              <a:t>2024 State of business texting report. Text Request</a:t>
            </a:r>
          </a:p>
          <a:p>
            <a:pPr algn="l"/>
            <a:endParaRPr lang="en-CA" sz="1800" b="0" i="0" u="none" strike="noStrike" baseline="0" dirty="0">
              <a:latin typeface="Times New Roman" panose="02020603050405020304" pitchFamily="18" charset="0"/>
            </a:endParaRPr>
          </a:p>
          <a:p>
            <a:r>
              <a:rPr lang="en-US" sz="2800" dirty="0">
                <a:latin typeface="Calibri" panose="020F0502020204030204" pitchFamily="34" charset="0"/>
                <a:ea typeface="Calibri" panose="020F0502020204030204" pitchFamily="34" charset="0"/>
                <a:cs typeface="Calibri" panose="020F0502020204030204" pitchFamily="34" charset="0"/>
              </a:rPr>
              <a:t>Can’t turn off notifications</a:t>
            </a:r>
          </a:p>
          <a:p>
            <a:endParaRPr lang="en-US" sz="2800" dirty="0">
              <a:latin typeface="Calibri" panose="020F0502020204030204" pitchFamily="34" charset="0"/>
              <a:ea typeface="Calibri" panose="020F0502020204030204" pitchFamily="34" charset="0"/>
              <a:cs typeface="Calibri" panose="020F0502020204030204" pitchFamily="34" charset="0"/>
            </a:endParaRPr>
          </a:p>
          <a:p>
            <a:pPr algn="l">
              <a:spcBef>
                <a:spcPts val="0"/>
              </a:spcBef>
            </a:pPr>
            <a:r>
              <a:rPr lang="en-US"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“Push” technology, delivering messages </a:t>
            </a:r>
          </a:p>
          <a:p>
            <a:pPr marL="442913" indent="-442913" algn="l">
              <a:spcBef>
                <a:spcPts val="0"/>
              </a:spcBef>
              <a:buNone/>
            </a:pP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directly to individuals </a:t>
            </a:r>
          </a:p>
          <a:p>
            <a:pPr marL="442913" indent="-442913" algn="l">
              <a:spcBef>
                <a:spcPts val="0"/>
              </a:spcBef>
              <a:buNone/>
            </a:pP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without any effort on their part</a:t>
            </a:r>
          </a:p>
          <a:p>
            <a:pPr marL="442913" indent="-442913" algn="l">
              <a:spcBef>
                <a:spcPts val="0"/>
              </a:spcBef>
              <a:buNone/>
            </a:pPr>
            <a:endParaRPr lang="en-US" sz="28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2800" b="0" i="0" u="none" strike="noStrike" baseline="0" dirty="0" err="1">
                <a:latin typeface="Calibri" panose="020F0502020204030204" pitchFamily="34" charset="0"/>
                <a:ea typeface="Calibri" panose="020F0502020204030204" pitchFamily="34" charset="0"/>
                <a:cs typeface="Calibri" panose="020F0502020204030204" pitchFamily="34" charset="0"/>
              </a:rPr>
              <a:t>Microdoses</a:t>
            </a: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 of information support </a:t>
            </a:r>
          </a:p>
          <a:p>
            <a:pPr algn="l"/>
            <a:r>
              <a:rPr lang="en-CA" sz="2800" dirty="0"/>
              <a:t>I</a:t>
            </a:r>
            <a:r>
              <a:rPr lang="en-CA" sz="2800" b="0" i="0" u="none" strike="noStrike" baseline="0" dirty="0"/>
              <a:t>mmediate</a:t>
            </a:r>
          </a:p>
          <a:p>
            <a:pPr algn="l"/>
            <a:r>
              <a:rPr lang="en-CA" sz="2800" dirty="0"/>
              <a:t>C</a:t>
            </a:r>
            <a:r>
              <a:rPr lang="en-CA" sz="2800" b="0" i="0" u="none" strike="noStrike" baseline="0" dirty="0"/>
              <a:t>ontext-relevant</a:t>
            </a:r>
          </a:p>
          <a:p>
            <a:pPr algn="l"/>
            <a:endParaRPr lang="en-US" sz="1800" dirty="0">
              <a:latin typeface="Times New Roman" panose="02020603050405020304" pitchFamily="18" charset="0"/>
              <a:ea typeface="Calibri" panose="020F0502020204030204" pitchFamily="34" charset="0"/>
              <a:cs typeface="Calibri" panose="020F0502020204030204" pitchFamily="34" charset="0"/>
            </a:endParaRPr>
          </a:p>
          <a:p>
            <a:pPr algn="l"/>
            <a:endParaRPr lang="en-CA" sz="28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B0E71F-1DA0-45AD-97F4-DFF0D846BDF2}"/>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5" name="Google Shape;126;p11">
            <a:extLst>
              <a:ext uri="{FF2B5EF4-FFF2-40B4-BE49-F238E27FC236}">
                <a16:creationId xmlns:a16="http://schemas.microsoft.com/office/drawing/2014/main" id="{A7E9CDA6-7CA3-471C-BCDC-2073A5190831}"/>
              </a:ext>
            </a:extLst>
          </p:cNvPr>
          <p:cNvSpPr txBox="1">
            <a:spLocks noGrp="1"/>
          </p:cNvSpPr>
          <p:nvPr>
            <p:ph type="title"/>
          </p:nvPr>
        </p:nvSpPr>
        <p:spPr>
          <a:xfrm>
            <a:off x="457200" y="274638"/>
            <a:ext cx="11049000" cy="56682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600" b="1" dirty="0">
                <a:solidFill>
                  <a:srgbClr val="4E938F"/>
                </a:solidFill>
                <a:latin typeface="Calibri"/>
                <a:ea typeface="Calibri"/>
                <a:cs typeface="Calibri"/>
                <a:sym typeface="Calibri"/>
              </a:rPr>
              <a:t>Superpowers of SMS – What fosters engagement?</a:t>
            </a:r>
            <a:endParaRPr sz="3600" dirty="0">
              <a:latin typeface="Calibri"/>
              <a:ea typeface="Calibri"/>
              <a:cs typeface="Calibri"/>
              <a:sym typeface="Calibri"/>
            </a:endParaRPr>
          </a:p>
        </p:txBody>
      </p:sp>
      <p:sp>
        <p:nvSpPr>
          <p:cNvPr id="7" name="object 4">
            <a:extLst>
              <a:ext uri="{FF2B5EF4-FFF2-40B4-BE49-F238E27FC236}">
                <a16:creationId xmlns:a16="http://schemas.microsoft.com/office/drawing/2014/main" id="{3315D78B-2C2D-43C7-A3ED-3646296F716E}"/>
              </a:ext>
            </a:extLst>
          </p:cNvPr>
          <p:cNvSpPr/>
          <p:nvPr/>
        </p:nvSpPr>
        <p:spPr>
          <a:xfrm>
            <a:off x="8181340" y="4719320"/>
            <a:ext cx="10106660" cy="5019039"/>
          </a:xfrm>
          <a:prstGeom prst="rect">
            <a:avLst/>
          </a:prstGeom>
          <a:blipFill>
            <a:blip r:embed="rId2" cstate="print"/>
            <a:stretch>
              <a:fillRect/>
            </a:stretch>
          </a:blipFill>
        </p:spPr>
        <p:txBody>
          <a:bodyPr wrap="square" lIns="0" tIns="0" rIns="0" bIns="0" rtlCol="0"/>
          <a:lstStyle/>
          <a:p>
            <a:endParaRPr dirty="0"/>
          </a:p>
        </p:txBody>
      </p:sp>
      <p:sp>
        <p:nvSpPr>
          <p:cNvPr id="8" name="Google Shape;417;p21">
            <a:extLst>
              <a:ext uri="{FF2B5EF4-FFF2-40B4-BE49-F238E27FC236}">
                <a16:creationId xmlns:a16="http://schemas.microsoft.com/office/drawing/2014/main" id="{BB21F466-1F84-4C66-BF68-678C044B40E7}"/>
              </a:ext>
            </a:extLst>
          </p:cNvPr>
          <p:cNvSpPr txBox="1"/>
          <p:nvPr/>
        </p:nvSpPr>
        <p:spPr>
          <a:xfrm>
            <a:off x="573180" y="1348564"/>
            <a:ext cx="2976650" cy="707846"/>
          </a:xfrm>
          <a:prstGeom prst="rect">
            <a:avLst/>
          </a:prstGeom>
          <a:solidFill>
            <a:srgbClr val="FFE900"/>
          </a:solid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b="1" dirty="0">
                <a:solidFill>
                  <a:schemeClr val="lt1"/>
                </a:solidFill>
              </a:rPr>
              <a:t> </a:t>
            </a:r>
            <a:r>
              <a:rPr lang="en-US" sz="3200" b="1" dirty="0">
                <a:solidFill>
                  <a:srgbClr val="43938F"/>
                </a:solidFill>
              </a:rPr>
              <a:t>Low Barrier</a:t>
            </a:r>
            <a:endParaRPr sz="3200" dirty="0">
              <a:solidFill>
                <a:srgbClr val="43938F"/>
              </a:solidFill>
            </a:endParaRPr>
          </a:p>
        </p:txBody>
      </p:sp>
    </p:spTree>
    <p:extLst>
      <p:ext uri="{BB962C8B-B14F-4D97-AF65-F5344CB8AC3E}">
        <p14:creationId xmlns:p14="http://schemas.microsoft.com/office/powerpoint/2010/main" val="3577603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21"/>
          <p:cNvSpPr txBox="1"/>
          <p:nvPr/>
        </p:nvSpPr>
        <p:spPr>
          <a:xfrm>
            <a:off x="4646066" y="2010369"/>
            <a:ext cx="13108534" cy="13542128"/>
          </a:xfrm>
          <a:prstGeom prst="rect">
            <a:avLst/>
          </a:prstGeom>
          <a:noFill/>
          <a:ln>
            <a:noFill/>
          </a:ln>
        </p:spPr>
        <p:txBody>
          <a:bodyPr spcFirstLastPara="1" wrap="square" lIns="91425" tIns="45700" rIns="91425" bIns="45700" anchor="t" anchorCtr="0">
            <a:spAutoFit/>
          </a:bodyPr>
          <a:lstStyle/>
          <a:p>
            <a:pPr marL="457200" lvl="0" indent="-457200" algn="l" rtl="0">
              <a:spcBef>
                <a:spcPts val="0"/>
              </a:spcBef>
              <a:spcAft>
                <a:spcPts val="0"/>
              </a:spcAft>
              <a:buFont typeface="Arial" panose="020B0604020202020204" pitchFamily="34" charset="0"/>
              <a:buChar char="•"/>
            </a:pPr>
            <a:r>
              <a:rPr lang="en-US" sz="3200" dirty="0">
                <a:solidFill>
                  <a:srgbClr val="4E938F"/>
                </a:solidFill>
              </a:rPr>
              <a:t> Links to videos, feedback on quizzes.</a:t>
            </a:r>
          </a:p>
          <a:p>
            <a:pPr lvl="0" algn="l" rtl="0">
              <a:spcBef>
                <a:spcPts val="0"/>
              </a:spcBef>
              <a:spcAft>
                <a:spcPts val="0"/>
              </a:spcAft>
            </a:pPr>
            <a:endParaRPr lang="en-US" sz="3200" dirty="0">
              <a:solidFill>
                <a:srgbClr val="4E938F"/>
              </a:solidFill>
            </a:endParaRPr>
          </a:p>
          <a:p>
            <a:pPr lvl="0" algn="l" rtl="0">
              <a:spcBef>
                <a:spcPts val="0"/>
              </a:spcBef>
              <a:spcAft>
                <a:spcPts val="0"/>
              </a:spcAft>
            </a:pPr>
            <a:endParaRPr lang="en-US" sz="3200" dirty="0">
              <a:solidFill>
                <a:srgbClr val="4E938F"/>
              </a:solidFill>
            </a:endParaRPr>
          </a:p>
          <a:p>
            <a:pPr marL="450850" lvl="0" indent="-450850" algn="l" rtl="0">
              <a:spcBef>
                <a:spcPts val="0"/>
              </a:spcBef>
              <a:spcAft>
                <a:spcPts val="0"/>
              </a:spcAft>
              <a:buFont typeface="Arial" panose="020B0604020202020204" pitchFamily="34" charset="0"/>
              <a:buChar char="•"/>
            </a:pPr>
            <a:r>
              <a:rPr lang="en-US" sz="3200" dirty="0">
                <a:solidFill>
                  <a:srgbClr val="4E938F"/>
                </a:solidFill>
              </a:rPr>
              <a:t>Texting is a proven method for changing behaviour</a:t>
            </a:r>
          </a:p>
          <a:p>
            <a:pPr marL="450850" lvl="0" indent="-450850" algn="l" rtl="0">
              <a:spcBef>
                <a:spcPts val="0"/>
              </a:spcBef>
              <a:spcAft>
                <a:spcPts val="0"/>
              </a:spcAft>
              <a:buFont typeface="Arial" panose="020B0604020202020204" pitchFamily="34" charset="0"/>
              <a:buChar char="•"/>
            </a:pPr>
            <a:endParaRPr lang="en-US" sz="3200" dirty="0">
              <a:solidFill>
                <a:srgbClr val="4E938F"/>
              </a:solidFill>
            </a:endParaRPr>
          </a:p>
          <a:p>
            <a:pPr marL="450850" lvl="0" indent="-450850" algn="l" rtl="0">
              <a:spcBef>
                <a:spcPts val="0"/>
              </a:spcBef>
              <a:spcAft>
                <a:spcPts val="0"/>
              </a:spcAft>
              <a:buFont typeface="Arial" panose="020B0604020202020204" pitchFamily="34" charset="0"/>
              <a:buChar char="•"/>
            </a:pPr>
            <a:endParaRPr lang="en-US" sz="3200" dirty="0">
              <a:solidFill>
                <a:srgbClr val="4E938F"/>
              </a:solidFill>
            </a:endParaRPr>
          </a:p>
          <a:p>
            <a:pPr marL="450850" lvl="0" indent="-450850" algn="l" rtl="0">
              <a:spcBef>
                <a:spcPts val="0"/>
              </a:spcBef>
              <a:spcAft>
                <a:spcPts val="0"/>
              </a:spcAft>
              <a:buFont typeface="Arial" panose="020B0604020202020204" pitchFamily="34" charset="0"/>
              <a:buChar char="•"/>
            </a:pPr>
            <a:r>
              <a:rPr lang="en-US" sz="3200" dirty="0">
                <a:solidFill>
                  <a:srgbClr val="4E938F"/>
                </a:solidFill>
              </a:rPr>
              <a:t>Evidence-based</a:t>
            </a:r>
          </a:p>
          <a:p>
            <a:pPr marL="450850" lvl="0" indent="-450850" algn="l" rtl="0">
              <a:spcBef>
                <a:spcPts val="0"/>
              </a:spcBef>
              <a:spcAft>
                <a:spcPts val="0"/>
              </a:spcAft>
              <a:buFont typeface="Arial" panose="020B0604020202020204" pitchFamily="34" charset="0"/>
              <a:buChar char="•"/>
            </a:pPr>
            <a:r>
              <a:rPr lang="en-US" sz="3200" dirty="0">
                <a:solidFill>
                  <a:srgbClr val="4E938F"/>
                </a:solidFill>
              </a:rPr>
              <a:t>Endorsement by national health care organizations </a:t>
            </a:r>
          </a:p>
          <a:p>
            <a:pPr marL="450850" lvl="0" indent="-450850" algn="l" rtl="0">
              <a:spcBef>
                <a:spcPts val="0"/>
              </a:spcBef>
              <a:spcAft>
                <a:spcPts val="0"/>
              </a:spcAft>
              <a:buFont typeface="Arial" panose="020B0604020202020204" pitchFamily="34" charset="0"/>
              <a:buChar char="•"/>
            </a:pPr>
            <a:endParaRPr lang="en-US" sz="3200" dirty="0">
              <a:solidFill>
                <a:srgbClr val="4E938F"/>
              </a:solidFill>
            </a:endParaRPr>
          </a:p>
          <a:p>
            <a:pPr marL="450850" lvl="0" indent="-450850" algn="l" rtl="0">
              <a:spcBef>
                <a:spcPts val="0"/>
              </a:spcBef>
              <a:spcAft>
                <a:spcPts val="0"/>
              </a:spcAft>
              <a:buFont typeface="Arial" panose="020B0604020202020204" pitchFamily="34" charset="0"/>
              <a:buChar char="•"/>
            </a:pPr>
            <a:endParaRPr lang="en-US" sz="3200" dirty="0">
              <a:solidFill>
                <a:srgbClr val="4E938F"/>
              </a:solidFill>
            </a:endParaRPr>
          </a:p>
          <a:p>
            <a:pPr marL="450850" lvl="0" indent="-450850" algn="l" rtl="0">
              <a:spcBef>
                <a:spcPts val="0"/>
              </a:spcBef>
              <a:spcAft>
                <a:spcPts val="0"/>
              </a:spcAft>
              <a:buFont typeface="Arial" panose="020B0604020202020204" pitchFamily="34" charset="0"/>
              <a:buChar char="•"/>
            </a:pPr>
            <a:r>
              <a:rPr lang="en-US" sz="3200" dirty="0">
                <a:solidFill>
                  <a:srgbClr val="4E938F"/>
                </a:solidFill>
              </a:rPr>
              <a:t>Customizable message content for individuals and health authorities</a:t>
            </a:r>
          </a:p>
          <a:p>
            <a:pPr marL="450850" lvl="0" indent="-450850" algn="l" rtl="0">
              <a:spcBef>
                <a:spcPts val="0"/>
              </a:spcBef>
              <a:spcAft>
                <a:spcPts val="0"/>
              </a:spcAft>
              <a:buFont typeface="Arial" panose="020B0604020202020204" pitchFamily="34" charset="0"/>
              <a:buChar char="•"/>
            </a:pPr>
            <a:r>
              <a:rPr lang="en-US" sz="3200" dirty="0">
                <a:solidFill>
                  <a:srgbClr val="4E938F"/>
                </a:solidFill>
              </a:rPr>
              <a:t>Single use messages to deal with time-sensitive issues, i.e. heat wave.</a:t>
            </a:r>
          </a:p>
          <a:p>
            <a:pPr marL="450850" lvl="0" indent="-450850" algn="l" rtl="0">
              <a:spcBef>
                <a:spcPts val="0"/>
              </a:spcBef>
              <a:spcAft>
                <a:spcPts val="0"/>
              </a:spcAft>
              <a:buFont typeface="Arial" panose="020B0604020202020204" pitchFamily="34" charset="0"/>
              <a:buChar char="•"/>
            </a:pPr>
            <a:endParaRPr lang="en-US" sz="3200" dirty="0">
              <a:solidFill>
                <a:srgbClr val="4E938F"/>
              </a:solidFill>
            </a:endParaRPr>
          </a:p>
          <a:p>
            <a:pPr marL="450850" lvl="0" indent="-450850" algn="l" rtl="0">
              <a:spcBef>
                <a:spcPts val="0"/>
              </a:spcBef>
              <a:spcAft>
                <a:spcPts val="0"/>
              </a:spcAft>
              <a:buFont typeface="Arial" panose="020B0604020202020204" pitchFamily="34" charset="0"/>
              <a:buChar char="•"/>
            </a:pPr>
            <a:r>
              <a:rPr lang="en-US" sz="3200" dirty="0">
                <a:solidFill>
                  <a:srgbClr val="4E938F"/>
                </a:solidFill>
              </a:rPr>
              <a:t>Health care cost savings of $374 per user -@ $21 cost to deliver</a:t>
            </a:r>
          </a:p>
          <a:p>
            <a:pPr marL="450850" lvl="0" indent="-450850" algn="l" rtl="0">
              <a:spcBef>
                <a:spcPts val="0"/>
              </a:spcBef>
              <a:spcAft>
                <a:spcPts val="0"/>
              </a:spcAft>
              <a:buFont typeface="Arial" panose="020B0604020202020204" pitchFamily="34" charset="0"/>
              <a:buChar char="•"/>
            </a:pPr>
            <a:endParaRPr lang="en-US" sz="3200" dirty="0">
              <a:solidFill>
                <a:srgbClr val="4E938F"/>
              </a:solidFill>
            </a:endParaRPr>
          </a:p>
          <a:p>
            <a:pPr lvl="0" algn="l" rtl="0">
              <a:spcBef>
                <a:spcPts val="0"/>
              </a:spcBef>
              <a:spcAft>
                <a:spcPts val="0"/>
              </a:spcAft>
            </a:pPr>
            <a:endParaRPr lang="en-US" sz="3200" dirty="0">
              <a:solidFill>
                <a:srgbClr val="4E938F"/>
              </a:solidFill>
            </a:endParaRPr>
          </a:p>
          <a:p>
            <a:pPr marL="0" lvl="0" indent="0" algn="l" rtl="0">
              <a:spcBef>
                <a:spcPts val="0"/>
              </a:spcBef>
              <a:spcAft>
                <a:spcPts val="0"/>
              </a:spcAft>
              <a:buNone/>
            </a:pPr>
            <a:endParaRPr sz="4000" dirty="0">
              <a:solidFill>
                <a:srgbClr val="4E938F"/>
              </a:solidFill>
            </a:endParaRPr>
          </a:p>
          <a:p>
            <a:pPr marL="0" lvl="0" indent="0" algn="l" rtl="0">
              <a:spcBef>
                <a:spcPts val="0"/>
              </a:spcBef>
              <a:spcAft>
                <a:spcPts val="0"/>
              </a:spcAft>
              <a:buNone/>
            </a:pPr>
            <a:endParaRPr sz="4000" dirty="0">
              <a:solidFill>
                <a:srgbClr val="4E938F"/>
              </a:solidFill>
            </a:endParaRPr>
          </a:p>
          <a:p>
            <a:pPr marL="0" lvl="0" indent="0" algn="l" rtl="0">
              <a:spcBef>
                <a:spcPts val="0"/>
              </a:spcBef>
              <a:spcAft>
                <a:spcPts val="0"/>
              </a:spcAft>
              <a:buNone/>
            </a:pPr>
            <a:endParaRPr sz="2000" dirty="0">
              <a:solidFill>
                <a:srgbClr val="4E938F"/>
              </a:solidFill>
            </a:endParaRPr>
          </a:p>
          <a:p>
            <a:pPr marL="0" lvl="0" indent="0" algn="l" rtl="0">
              <a:spcBef>
                <a:spcPts val="0"/>
              </a:spcBef>
              <a:spcAft>
                <a:spcPts val="0"/>
              </a:spcAft>
              <a:buNone/>
            </a:pPr>
            <a:r>
              <a:rPr lang="en-US" sz="4000" dirty="0">
                <a:solidFill>
                  <a:srgbClr val="4E938F"/>
                </a:solidFill>
              </a:rPr>
              <a:t>	</a:t>
            </a:r>
            <a:endParaRPr sz="4000" dirty="0">
              <a:solidFill>
                <a:srgbClr val="4E938F"/>
              </a:solidFill>
            </a:endParaRPr>
          </a:p>
          <a:p>
            <a:pPr marL="0" lvl="0" indent="0" algn="l" rtl="0">
              <a:spcBef>
                <a:spcPts val="0"/>
              </a:spcBef>
              <a:spcAft>
                <a:spcPts val="0"/>
              </a:spcAft>
              <a:buNone/>
            </a:pPr>
            <a:endParaRPr sz="4000" dirty="0">
              <a:solidFill>
                <a:srgbClr val="4E938F"/>
              </a:solidFill>
            </a:endParaRPr>
          </a:p>
          <a:p>
            <a:pPr marL="0" lvl="0" indent="0" algn="l" rtl="0">
              <a:spcBef>
                <a:spcPts val="0"/>
              </a:spcBef>
              <a:spcAft>
                <a:spcPts val="0"/>
              </a:spcAft>
              <a:buNone/>
            </a:pPr>
            <a:endParaRPr sz="1000" dirty="0">
              <a:solidFill>
                <a:srgbClr val="4E938F"/>
              </a:solidFill>
            </a:endParaRPr>
          </a:p>
          <a:p>
            <a:pPr marL="0" lvl="0" indent="0" algn="l" rtl="0">
              <a:spcBef>
                <a:spcPts val="0"/>
              </a:spcBef>
              <a:spcAft>
                <a:spcPts val="0"/>
              </a:spcAft>
              <a:buNone/>
            </a:pPr>
            <a:endParaRPr sz="1000" dirty="0">
              <a:solidFill>
                <a:srgbClr val="4E938F"/>
              </a:solidFill>
            </a:endParaRPr>
          </a:p>
          <a:p>
            <a:pPr marL="0" lvl="0" indent="0" algn="l" rtl="0">
              <a:spcBef>
                <a:spcPts val="0"/>
              </a:spcBef>
              <a:spcAft>
                <a:spcPts val="0"/>
              </a:spcAft>
              <a:buNone/>
            </a:pPr>
            <a:endParaRPr sz="1000" dirty="0">
              <a:solidFill>
                <a:srgbClr val="4E938F"/>
              </a:solidFill>
            </a:endParaRPr>
          </a:p>
          <a:p>
            <a:pPr marL="914400" lvl="0" indent="-914400" algn="l" rtl="0">
              <a:spcBef>
                <a:spcPts val="0"/>
              </a:spcBef>
              <a:spcAft>
                <a:spcPts val="0"/>
              </a:spcAft>
              <a:buNone/>
            </a:pPr>
            <a:r>
              <a:rPr lang="en-US" sz="4000" dirty="0">
                <a:solidFill>
                  <a:srgbClr val="4E938F"/>
                </a:solidFill>
              </a:rPr>
              <a:t>	Sales and marketing to secure more customers across Canada, expand technology from SMS text to alternate API platforms  </a:t>
            </a:r>
            <a:endParaRPr dirty="0"/>
          </a:p>
        </p:txBody>
      </p:sp>
      <p:sp>
        <p:nvSpPr>
          <p:cNvPr id="418" name="Google Shape;418;p21"/>
          <p:cNvSpPr txBox="1"/>
          <p:nvPr/>
        </p:nvSpPr>
        <p:spPr>
          <a:xfrm>
            <a:off x="863113" y="6790002"/>
            <a:ext cx="2722418" cy="584735"/>
          </a:xfrm>
          <a:prstGeom prst="rect">
            <a:avLst/>
          </a:prstGeom>
          <a:solidFill>
            <a:srgbClr val="FFE900"/>
          </a:solid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3200" b="1" dirty="0">
                <a:solidFill>
                  <a:srgbClr val="43938F"/>
                </a:solidFill>
              </a:rPr>
              <a:t>Adaptable</a:t>
            </a:r>
            <a:endParaRPr sz="3200" dirty="0">
              <a:solidFill>
                <a:srgbClr val="43938F"/>
              </a:solidFill>
            </a:endParaRPr>
          </a:p>
        </p:txBody>
      </p:sp>
      <p:sp>
        <p:nvSpPr>
          <p:cNvPr id="419" name="Google Shape;419;p21"/>
          <p:cNvSpPr txBox="1"/>
          <p:nvPr/>
        </p:nvSpPr>
        <p:spPr>
          <a:xfrm>
            <a:off x="911672" y="5139813"/>
            <a:ext cx="1986050" cy="584735"/>
          </a:xfrm>
          <a:prstGeom prst="rect">
            <a:avLst/>
          </a:prstGeom>
          <a:solidFill>
            <a:srgbClr val="FFE900"/>
          </a:solidFill>
          <a:ln>
            <a:noFill/>
          </a:ln>
        </p:spPr>
        <p:txBody>
          <a:bodyPr spcFirstLastPara="1" wrap="square" lIns="91425" tIns="45700" rIns="91425" bIns="45700" anchor="t" anchorCtr="0">
            <a:spAutoFit/>
          </a:bodyPr>
          <a:lstStyle/>
          <a:p>
            <a:pPr lvl="0"/>
            <a:r>
              <a:rPr lang="en-US" sz="3200" b="1" dirty="0">
                <a:solidFill>
                  <a:srgbClr val="43938F"/>
                </a:solidFill>
              </a:rPr>
              <a:t>Trusted</a:t>
            </a:r>
            <a:endParaRPr sz="3200" dirty="0">
              <a:solidFill>
                <a:srgbClr val="43938F"/>
              </a:solidFill>
            </a:endParaRPr>
          </a:p>
        </p:txBody>
      </p:sp>
      <p:sp>
        <p:nvSpPr>
          <p:cNvPr id="7" name="Google Shape;417;p21">
            <a:extLst>
              <a:ext uri="{FF2B5EF4-FFF2-40B4-BE49-F238E27FC236}">
                <a16:creationId xmlns:a16="http://schemas.microsoft.com/office/drawing/2014/main" id="{B9080B86-B7CD-4D57-A337-4FBB93C0EE50}"/>
              </a:ext>
            </a:extLst>
          </p:cNvPr>
          <p:cNvSpPr txBox="1"/>
          <p:nvPr/>
        </p:nvSpPr>
        <p:spPr>
          <a:xfrm>
            <a:off x="856327" y="3496997"/>
            <a:ext cx="2149948" cy="707846"/>
          </a:xfrm>
          <a:prstGeom prst="rect">
            <a:avLst/>
          </a:prstGeom>
          <a:solidFill>
            <a:srgbClr val="FFE900"/>
          </a:solid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b="1" dirty="0">
                <a:solidFill>
                  <a:schemeClr val="lt1"/>
                </a:solidFill>
              </a:rPr>
              <a:t> </a:t>
            </a:r>
            <a:r>
              <a:rPr lang="en-US" sz="3200" b="1" dirty="0">
                <a:solidFill>
                  <a:srgbClr val="43938F"/>
                </a:solidFill>
              </a:rPr>
              <a:t>Proven</a:t>
            </a:r>
            <a:endParaRPr sz="3200" dirty="0">
              <a:solidFill>
                <a:srgbClr val="43938F"/>
              </a:solidFill>
            </a:endParaRPr>
          </a:p>
        </p:txBody>
      </p:sp>
      <p:sp>
        <p:nvSpPr>
          <p:cNvPr id="8" name="Google Shape;417;p21">
            <a:extLst>
              <a:ext uri="{FF2B5EF4-FFF2-40B4-BE49-F238E27FC236}">
                <a16:creationId xmlns:a16="http://schemas.microsoft.com/office/drawing/2014/main" id="{056E27AF-F808-4343-9730-7AB0CBF1EF69}"/>
              </a:ext>
            </a:extLst>
          </p:cNvPr>
          <p:cNvSpPr txBox="1"/>
          <p:nvPr/>
        </p:nvSpPr>
        <p:spPr>
          <a:xfrm>
            <a:off x="826578" y="8314584"/>
            <a:ext cx="3518516" cy="707846"/>
          </a:xfrm>
          <a:prstGeom prst="rect">
            <a:avLst/>
          </a:prstGeom>
          <a:solidFill>
            <a:srgbClr val="FFE900"/>
          </a:solid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b="1" dirty="0">
                <a:solidFill>
                  <a:schemeClr val="lt1"/>
                </a:solidFill>
              </a:rPr>
              <a:t> </a:t>
            </a:r>
            <a:r>
              <a:rPr lang="en-US" sz="3200" b="1" dirty="0">
                <a:solidFill>
                  <a:srgbClr val="43938F"/>
                </a:solidFill>
              </a:rPr>
              <a:t>Cost Effective</a:t>
            </a:r>
            <a:endParaRPr sz="3200" dirty="0">
              <a:solidFill>
                <a:srgbClr val="43938F"/>
              </a:solidFill>
            </a:endParaRPr>
          </a:p>
        </p:txBody>
      </p:sp>
      <p:sp>
        <p:nvSpPr>
          <p:cNvPr id="2" name="Slide Number Placeholder 1">
            <a:extLst>
              <a:ext uri="{FF2B5EF4-FFF2-40B4-BE49-F238E27FC236}">
                <a16:creationId xmlns:a16="http://schemas.microsoft.com/office/drawing/2014/main" id="{2F068555-573F-47D6-BC92-DC8E4A078A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11" name="Freeform 10">
            <a:extLst>
              <a:ext uri="{FF2B5EF4-FFF2-40B4-BE49-F238E27FC236}">
                <a16:creationId xmlns:a16="http://schemas.microsoft.com/office/drawing/2014/main" id="{84863526-404E-416A-9A17-1A848D3BE6E1}"/>
              </a:ext>
            </a:extLst>
          </p:cNvPr>
          <p:cNvSpPr/>
          <p:nvPr/>
        </p:nvSpPr>
        <p:spPr>
          <a:xfrm>
            <a:off x="14428837" y="9328185"/>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3"/>
            <a:stretch>
              <a:fillRect/>
            </a:stretch>
          </a:blipFill>
        </p:spPr>
      </p:sp>
      <p:sp>
        <p:nvSpPr>
          <p:cNvPr id="12" name="Google Shape;417;p21">
            <a:extLst>
              <a:ext uri="{FF2B5EF4-FFF2-40B4-BE49-F238E27FC236}">
                <a16:creationId xmlns:a16="http://schemas.microsoft.com/office/drawing/2014/main" id="{7186D33A-4BC4-46ED-827E-1E412F518F78}"/>
              </a:ext>
            </a:extLst>
          </p:cNvPr>
          <p:cNvSpPr txBox="1"/>
          <p:nvPr/>
        </p:nvSpPr>
        <p:spPr>
          <a:xfrm>
            <a:off x="829723" y="2023174"/>
            <a:ext cx="2149948" cy="707846"/>
          </a:xfrm>
          <a:prstGeom prst="rect">
            <a:avLst/>
          </a:prstGeom>
          <a:solidFill>
            <a:srgbClr val="FFE900"/>
          </a:solid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b="1" dirty="0">
                <a:solidFill>
                  <a:schemeClr val="lt1"/>
                </a:solidFill>
              </a:rPr>
              <a:t> </a:t>
            </a:r>
            <a:r>
              <a:rPr lang="en-US" sz="3200" b="1" dirty="0">
                <a:solidFill>
                  <a:srgbClr val="43938F"/>
                </a:solidFill>
              </a:rPr>
              <a:t>Interactive</a:t>
            </a:r>
            <a:endParaRPr sz="3200" dirty="0">
              <a:solidFill>
                <a:srgbClr val="43938F"/>
              </a:solidFill>
            </a:endParaRPr>
          </a:p>
        </p:txBody>
      </p:sp>
      <p:sp>
        <p:nvSpPr>
          <p:cNvPr id="4" name="Title 3">
            <a:extLst>
              <a:ext uri="{FF2B5EF4-FFF2-40B4-BE49-F238E27FC236}">
                <a16:creationId xmlns:a16="http://schemas.microsoft.com/office/drawing/2014/main" id="{A2898B50-2193-4382-ACAB-63CE6FA3D341}"/>
              </a:ext>
            </a:extLst>
          </p:cNvPr>
          <p:cNvSpPr>
            <a:spLocks noGrp="1"/>
          </p:cNvSpPr>
          <p:nvPr>
            <p:ph type="title"/>
          </p:nvPr>
        </p:nvSpPr>
        <p:spPr/>
        <p:txBody>
          <a:bodyPr/>
          <a:lstStyle/>
          <a:p>
            <a:endParaRPr lang="en-CA"/>
          </a:p>
        </p:txBody>
      </p:sp>
    </p:spTree>
    <p:extLst>
      <p:ext uri="{BB962C8B-B14F-4D97-AF65-F5344CB8AC3E}">
        <p14:creationId xmlns:p14="http://schemas.microsoft.com/office/powerpoint/2010/main" val="1610948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28D5B682-60D4-A449-894E-37EC1291F50C}"/>
              </a:ext>
            </a:extLst>
          </p:cNvPr>
          <p:cNvSpPr txBox="1">
            <a:spLocks/>
          </p:cNvSpPr>
          <p:nvPr/>
        </p:nvSpPr>
        <p:spPr>
          <a:xfrm>
            <a:off x="1202278" y="1882164"/>
            <a:ext cx="6916970" cy="1255728"/>
          </a:xfrm>
          <a:prstGeom prst="rect">
            <a:avLst/>
          </a:prstGeom>
        </p:spPr>
        <p:txBody>
          <a:bodyPr wrap="square"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700"/>
              </a:spcBef>
              <a:buClr>
                <a:srgbClr val="528180"/>
              </a:buClr>
              <a:buNone/>
            </a:pPr>
            <a:r>
              <a:rPr lang="en-CA" sz="4200" dirty="0"/>
              <a:t>Text keyword </a:t>
            </a:r>
            <a:r>
              <a:rPr lang="en-CA" sz="4200" b="1" dirty="0"/>
              <a:t>SmartParent</a:t>
            </a:r>
            <a:r>
              <a:rPr lang="en-CA" sz="4200" dirty="0"/>
              <a:t> to phone number </a:t>
            </a:r>
            <a:r>
              <a:rPr lang="en-CA" sz="4200" b="1" dirty="0"/>
              <a:t>12323</a:t>
            </a:r>
            <a:r>
              <a:rPr lang="en-CA" sz="4200" dirty="0"/>
              <a:t> </a:t>
            </a:r>
          </a:p>
        </p:txBody>
      </p:sp>
      <p:pic>
        <p:nvPicPr>
          <p:cNvPr id="4" name="Picture 3">
            <a:extLst>
              <a:ext uri="{FF2B5EF4-FFF2-40B4-BE49-F238E27FC236}">
                <a16:creationId xmlns:a16="http://schemas.microsoft.com/office/drawing/2014/main" id="{FFAB3D6E-1ADF-874A-A24E-C6D2BC3026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6800" y="3580519"/>
            <a:ext cx="6927431" cy="6770486"/>
          </a:xfrm>
          <a:prstGeom prst="rect">
            <a:avLst/>
          </a:prstGeom>
        </p:spPr>
      </p:pic>
      <p:sp>
        <p:nvSpPr>
          <p:cNvPr id="9" name="Content Placeholder 2">
            <a:extLst>
              <a:ext uri="{FF2B5EF4-FFF2-40B4-BE49-F238E27FC236}">
                <a16:creationId xmlns:a16="http://schemas.microsoft.com/office/drawing/2014/main" id="{7DA0C49E-BAC7-43BF-AFED-2205B697CC7E}"/>
              </a:ext>
            </a:extLst>
          </p:cNvPr>
          <p:cNvSpPr txBox="1">
            <a:spLocks/>
          </p:cNvSpPr>
          <p:nvPr/>
        </p:nvSpPr>
        <p:spPr>
          <a:xfrm>
            <a:off x="9770832" y="1882164"/>
            <a:ext cx="6916970" cy="1255728"/>
          </a:xfrm>
          <a:prstGeom prst="rect">
            <a:avLst/>
          </a:prstGeom>
        </p:spPr>
        <p:txBody>
          <a:bodyPr wrap="square"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700"/>
              </a:spcBef>
              <a:buClr>
                <a:srgbClr val="528180"/>
              </a:buClr>
              <a:buNone/>
            </a:pPr>
            <a:r>
              <a:rPr lang="en-CA" sz="4200" dirty="0"/>
              <a:t>Click </a:t>
            </a:r>
            <a:r>
              <a:rPr lang="en-CA" sz="4200" b="1" dirty="0"/>
              <a:t>Enroll Now </a:t>
            </a:r>
            <a:r>
              <a:rPr lang="en-CA" sz="4200" dirty="0"/>
              <a:t>at </a:t>
            </a:r>
            <a:r>
              <a:rPr lang="en-CA" sz="4200" b="1" dirty="0"/>
              <a:t>SmartParent.ca</a:t>
            </a:r>
          </a:p>
        </p:txBody>
      </p:sp>
      <p:pic>
        <p:nvPicPr>
          <p:cNvPr id="6" name="Picture 5">
            <a:extLst>
              <a:ext uri="{FF2B5EF4-FFF2-40B4-BE49-F238E27FC236}">
                <a16:creationId xmlns:a16="http://schemas.microsoft.com/office/drawing/2014/main" id="{7E93E165-D975-4011-80C7-78B98D2B90C0}"/>
              </a:ext>
            </a:extLst>
          </p:cNvPr>
          <p:cNvPicPr>
            <a:picLocks noChangeAspect="1"/>
          </p:cNvPicPr>
          <p:nvPr/>
        </p:nvPicPr>
        <p:blipFill>
          <a:blip r:embed="rId4"/>
          <a:stretch>
            <a:fillRect/>
          </a:stretch>
        </p:blipFill>
        <p:spPr>
          <a:xfrm>
            <a:off x="8924993" y="4000500"/>
            <a:ext cx="8608648" cy="5400675"/>
          </a:xfrm>
          <a:prstGeom prst="rect">
            <a:avLst/>
          </a:prstGeom>
          <a:ln w="25400">
            <a:solidFill>
              <a:schemeClr val="tx1"/>
            </a:solidFill>
          </a:ln>
        </p:spPr>
      </p:pic>
      <p:sp>
        <p:nvSpPr>
          <p:cNvPr id="19" name="Freeform: Shape 18">
            <a:extLst>
              <a:ext uri="{FF2B5EF4-FFF2-40B4-BE49-F238E27FC236}">
                <a16:creationId xmlns:a16="http://schemas.microsoft.com/office/drawing/2014/main" id="{63256E78-C7F8-42A4-841C-CC070DCFCE6D}"/>
              </a:ext>
            </a:extLst>
          </p:cNvPr>
          <p:cNvSpPr/>
          <p:nvPr/>
        </p:nvSpPr>
        <p:spPr>
          <a:xfrm>
            <a:off x="15642077" y="2373549"/>
            <a:ext cx="966237" cy="1400783"/>
          </a:xfrm>
          <a:custGeom>
            <a:avLst/>
            <a:gdLst>
              <a:gd name="connsiteX0" fmla="*/ 0 w 966237"/>
              <a:gd name="connsiteY0" fmla="*/ 0 h 1400783"/>
              <a:gd name="connsiteX1" fmla="*/ 933855 w 966237"/>
              <a:gd name="connsiteY1" fmla="*/ 428017 h 1400783"/>
              <a:gd name="connsiteX2" fmla="*/ 661480 w 966237"/>
              <a:gd name="connsiteY2" fmla="*/ 1400783 h 1400783"/>
            </a:gdLst>
            <a:ahLst/>
            <a:cxnLst>
              <a:cxn ang="0">
                <a:pos x="connsiteX0" y="connsiteY0"/>
              </a:cxn>
              <a:cxn ang="0">
                <a:pos x="connsiteX1" y="connsiteY1"/>
              </a:cxn>
              <a:cxn ang="0">
                <a:pos x="connsiteX2" y="connsiteY2"/>
              </a:cxn>
            </a:cxnLst>
            <a:rect l="l" t="t" r="r" b="b"/>
            <a:pathLst>
              <a:path w="966237" h="1400783">
                <a:moveTo>
                  <a:pt x="0" y="0"/>
                </a:moveTo>
                <a:cubicBezTo>
                  <a:pt x="411804" y="97276"/>
                  <a:pt x="823608" y="194553"/>
                  <a:pt x="933855" y="428017"/>
                </a:cubicBezTo>
                <a:cubicBezTo>
                  <a:pt x="1044102" y="661481"/>
                  <a:pt x="852791" y="1031132"/>
                  <a:pt x="661480" y="1400783"/>
                </a:cubicBezTo>
              </a:path>
            </a:pathLst>
          </a:custGeom>
          <a:noFill/>
          <a:ln w="53975">
            <a:solidFill>
              <a:srgbClr val="4E948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FFEACD0-15FD-4031-9444-3379ED209EAE}"/>
              </a:ext>
            </a:extLst>
          </p:cNvPr>
          <p:cNvSpPr>
            <a:spLocks noGrp="1"/>
          </p:cNvSpPr>
          <p:nvPr>
            <p:ph type="title"/>
          </p:nvPr>
        </p:nvSpPr>
        <p:spPr/>
        <p:txBody>
          <a:bodyPr/>
          <a:lstStyle/>
          <a:p>
            <a:endParaRPr lang="en-CA"/>
          </a:p>
        </p:txBody>
      </p:sp>
    </p:spTree>
    <p:extLst>
      <p:ext uri="{BB962C8B-B14F-4D97-AF65-F5344CB8AC3E}">
        <p14:creationId xmlns:p14="http://schemas.microsoft.com/office/powerpoint/2010/main" val="4235010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2399" y="1602888"/>
            <a:ext cx="7639049" cy="8684111"/>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419878" y="2760887"/>
            <a:ext cx="5734385" cy="7259625"/>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9569279" y="3674214"/>
            <a:ext cx="145907" cy="157110"/>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9584214" y="3348366"/>
            <a:ext cx="170593" cy="183771"/>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9796167" y="3373097"/>
            <a:ext cx="1549400" cy="791845"/>
          </a:xfrm>
          <a:custGeom>
            <a:avLst/>
            <a:gdLst/>
            <a:ahLst/>
            <a:cxnLst/>
            <a:rect l="l" t="t" r="r" b="b"/>
            <a:pathLst>
              <a:path w="1549400" h="791845">
                <a:moveTo>
                  <a:pt x="1549399" y="581505"/>
                </a:moveTo>
                <a:lnTo>
                  <a:pt x="1536699" y="629363"/>
                </a:lnTo>
                <a:lnTo>
                  <a:pt x="1523999" y="668499"/>
                </a:lnTo>
                <a:lnTo>
                  <a:pt x="1473199" y="693941"/>
                </a:lnTo>
                <a:lnTo>
                  <a:pt x="1422399" y="695860"/>
                </a:lnTo>
                <a:lnTo>
                  <a:pt x="1396999" y="696902"/>
                </a:lnTo>
                <a:lnTo>
                  <a:pt x="1358899" y="700314"/>
                </a:lnTo>
                <a:lnTo>
                  <a:pt x="1308099" y="703853"/>
                </a:lnTo>
                <a:lnTo>
                  <a:pt x="1257299" y="707435"/>
                </a:lnTo>
                <a:lnTo>
                  <a:pt x="1206499" y="710973"/>
                </a:lnTo>
                <a:lnTo>
                  <a:pt x="1168399" y="714383"/>
                </a:lnTo>
                <a:lnTo>
                  <a:pt x="1117599" y="717580"/>
                </a:lnTo>
                <a:lnTo>
                  <a:pt x="1066799" y="721152"/>
                </a:lnTo>
                <a:lnTo>
                  <a:pt x="1015999" y="724804"/>
                </a:lnTo>
                <a:lnTo>
                  <a:pt x="977899" y="727861"/>
                </a:lnTo>
                <a:lnTo>
                  <a:pt x="927099" y="729648"/>
                </a:lnTo>
                <a:lnTo>
                  <a:pt x="812799" y="732948"/>
                </a:lnTo>
                <a:lnTo>
                  <a:pt x="761999" y="734610"/>
                </a:lnTo>
                <a:lnTo>
                  <a:pt x="711199" y="735551"/>
                </a:lnTo>
                <a:lnTo>
                  <a:pt x="647699" y="735226"/>
                </a:lnTo>
                <a:lnTo>
                  <a:pt x="596899" y="733089"/>
                </a:lnTo>
                <a:lnTo>
                  <a:pt x="584199" y="754731"/>
                </a:lnTo>
                <a:lnTo>
                  <a:pt x="558799" y="775970"/>
                </a:lnTo>
                <a:lnTo>
                  <a:pt x="533399" y="790415"/>
                </a:lnTo>
                <a:lnTo>
                  <a:pt x="495299" y="791676"/>
                </a:lnTo>
                <a:lnTo>
                  <a:pt x="482599" y="785760"/>
                </a:lnTo>
                <a:lnTo>
                  <a:pt x="469899" y="774800"/>
                </a:lnTo>
                <a:lnTo>
                  <a:pt x="457199" y="759354"/>
                </a:lnTo>
                <a:lnTo>
                  <a:pt x="457199" y="739981"/>
                </a:lnTo>
                <a:lnTo>
                  <a:pt x="406399" y="742008"/>
                </a:lnTo>
                <a:lnTo>
                  <a:pt x="355599" y="730152"/>
                </a:lnTo>
                <a:lnTo>
                  <a:pt x="304799" y="707271"/>
                </a:lnTo>
                <a:lnTo>
                  <a:pt x="279399" y="676225"/>
                </a:lnTo>
                <a:lnTo>
                  <a:pt x="279399" y="624530"/>
                </a:lnTo>
                <a:lnTo>
                  <a:pt x="241299" y="621790"/>
                </a:lnTo>
                <a:lnTo>
                  <a:pt x="203199" y="610291"/>
                </a:lnTo>
                <a:lnTo>
                  <a:pt x="190499" y="588249"/>
                </a:lnTo>
                <a:lnTo>
                  <a:pt x="177799" y="553884"/>
                </a:lnTo>
                <a:lnTo>
                  <a:pt x="152399" y="544915"/>
                </a:lnTo>
                <a:lnTo>
                  <a:pt x="126999" y="531200"/>
                </a:lnTo>
                <a:lnTo>
                  <a:pt x="114299" y="511596"/>
                </a:lnTo>
                <a:lnTo>
                  <a:pt x="101599" y="484962"/>
                </a:lnTo>
                <a:lnTo>
                  <a:pt x="63499" y="474409"/>
                </a:lnTo>
                <a:lnTo>
                  <a:pt x="25399" y="452979"/>
                </a:lnTo>
                <a:lnTo>
                  <a:pt x="0" y="421693"/>
                </a:lnTo>
                <a:lnTo>
                  <a:pt x="0" y="330868"/>
                </a:lnTo>
                <a:lnTo>
                  <a:pt x="12699" y="289473"/>
                </a:lnTo>
                <a:lnTo>
                  <a:pt x="12699" y="409141"/>
                </a:lnTo>
                <a:lnTo>
                  <a:pt x="38099" y="434337"/>
                </a:lnTo>
                <a:lnTo>
                  <a:pt x="50799" y="454801"/>
                </a:lnTo>
                <a:lnTo>
                  <a:pt x="88899" y="466220"/>
                </a:lnTo>
                <a:lnTo>
                  <a:pt x="114299" y="464279"/>
                </a:lnTo>
                <a:lnTo>
                  <a:pt x="114299" y="471038"/>
                </a:lnTo>
                <a:lnTo>
                  <a:pt x="126999" y="465526"/>
                </a:lnTo>
                <a:lnTo>
                  <a:pt x="126999" y="491277"/>
                </a:lnTo>
                <a:lnTo>
                  <a:pt x="139699" y="511706"/>
                </a:lnTo>
                <a:lnTo>
                  <a:pt x="152399" y="527376"/>
                </a:lnTo>
                <a:lnTo>
                  <a:pt x="177799" y="534925"/>
                </a:lnTo>
                <a:lnTo>
                  <a:pt x="190499" y="534428"/>
                </a:lnTo>
                <a:lnTo>
                  <a:pt x="190499" y="533219"/>
                </a:lnTo>
                <a:lnTo>
                  <a:pt x="203199" y="533725"/>
                </a:lnTo>
                <a:lnTo>
                  <a:pt x="203199" y="586429"/>
                </a:lnTo>
                <a:lnTo>
                  <a:pt x="228599" y="602654"/>
                </a:lnTo>
                <a:lnTo>
                  <a:pt x="266699" y="609141"/>
                </a:lnTo>
                <a:lnTo>
                  <a:pt x="292099" y="612511"/>
                </a:lnTo>
                <a:lnTo>
                  <a:pt x="292099" y="664160"/>
                </a:lnTo>
                <a:lnTo>
                  <a:pt x="317499" y="688260"/>
                </a:lnTo>
                <a:lnTo>
                  <a:pt x="342899" y="709335"/>
                </a:lnTo>
                <a:lnTo>
                  <a:pt x="380999" y="723762"/>
                </a:lnTo>
                <a:lnTo>
                  <a:pt x="419099" y="727921"/>
                </a:lnTo>
                <a:lnTo>
                  <a:pt x="444499" y="725785"/>
                </a:lnTo>
                <a:lnTo>
                  <a:pt x="457199" y="722676"/>
                </a:lnTo>
                <a:lnTo>
                  <a:pt x="469899" y="720897"/>
                </a:lnTo>
                <a:lnTo>
                  <a:pt x="482599" y="722748"/>
                </a:lnTo>
                <a:lnTo>
                  <a:pt x="482599" y="760165"/>
                </a:lnTo>
                <a:lnTo>
                  <a:pt x="507999" y="773220"/>
                </a:lnTo>
                <a:lnTo>
                  <a:pt x="546099" y="767395"/>
                </a:lnTo>
                <a:lnTo>
                  <a:pt x="571499" y="748168"/>
                </a:lnTo>
                <a:lnTo>
                  <a:pt x="584199" y="721021"/>
                </a:lnTo>
                <a:lnTo>
                  <a:pt x="584199" y="703013"/>
                </a:lnTo>
                <a:lnTo>
                  <a:pt x="596899" y="709437"/>
                </a:lnTo>
                <a:lnTo>
                  <a:pt x="609599" y="710686"/>
                </a:lnTo>
                <a:lnTo>
                  <a:pt x="609599" y="679869"/>
                </a:lnTo>
                <a:lnTo>
                  <a:pt x="622299" y="717580"/>
                </a:lnTo>
                <a:lnTo>
                  <a:pt x="647699" y="719871"/>
                </a:lnTo>
                <a:lnTo>
                  <a:pt x="673099" y="718729"/>
                </a:lnTo>
                <a:lnTo>
                  <a:pt x="698499" y="716152"/>
                </a:lnTo>
                <a:lnTo>
                  <a:pt x="723899" y="714137"/>
                </a:lnTo>
                <a:lnTo>
                  <a:pt x="761999" y="713587"/>
                </a:lnTo>
                <a:lnTo>
                  <a:pt x="800099" y="714384"/>
                </a:lnTo>
                <a:lnTo>
                  <a:pt x="838199" y="715058"/>
                </a:lnTo>
                <a:lnTo>
                  <a:pt x="876299" y="714137"/>
                </a:lnTo>
                <a:lnTo>
                  <a:pt x="927099" y="711353"/>
                </a:lnTo>
                <a:lnTo>
                  <a:pt x="977899" y="708775"/>
                </a:lnTo>
                <a:lnTo>
                  <a:pt x="1028699" y="706245"/>
                </a:lnTo>
                <a:lnTo>
                  <a:pt x="1079499" y="703601"/>
                </a:lnTo>
                <a:lnTo>
                  <a:pt x="1130299" y="700686"/>
                </a:lnTo>
                <a:lnTo>
                  <a:pt x="1181099" y="697340"/>
                </a:lnTo>
                <a:lnTo>
                  <a:pt x="1231899" y="693403"/>
                </a:lnTo>
                <a:lnTo>
                  <a:pt x="1282699" y="688716"/>
                </a:lnTo>
                <a:lnTo>
                  <a:pt x="1333499" y="683120"/>
                </a:lnTo>
                <a:lnTo>
                  <a:pt x="1333499" y="644196"/>
                </a:lnTo>
                <a:lnTo>
                  <a:pt x="1346199" y="683120"/>
                </a:lnTo>
                <a:lnTo>
                  <a:pt x="1384299" y="680708"/>
                </a:lnTo>
                <a:lnTo>
                  <a:pt x="1422399" y="678611"/>
                </a:lnTo>
                <a:lnTo>
                  <a:pt x="1447799" y="675754"/>
                </a:lnTo>
                <a:lnTo>
                  <a:pt x="1485899" y="671058"/>
                </a:lnTo>
                <a:lnTo>
                  <a:pt x="1485899" y="623428"/>
                </a:lnTo>
                <a:lnTo>
                  <a:pt x="1498599" y="662443"/>
                </a:lnTo>
                <a:lnTo>
                  <a:pt x="1511299" y="626733"/>
                </a:lnTo>
                <a:lnTo>
                  <a:pt x="1523999" y="580681"/>
                </a:lnTo>
                <a:lnTo>
                  <a:pt x="1523999" y="495232"/>
                </a:lnTo>
                <a:lnTo>
                  <a:pt x="1536699" y="533828"/>
                </a:lnTo>
                <a:lnTo>
                  <a:pt x="1549399" y="581505"/>
                </a:lnTo>
                <a:close/>
              </a:path>
              <a:path w="1549400" h="791845">
                <a:moveTo>
                  <a:pt x="114299" y="242004"/>
                </a:moveTo>
                <a:lnTo>
                  <a:pt x="76199" y="255123"/>
                </a:lnTo>
                <a:lnTo>
                  <a:pt x="38099" y="282505"/>
                </a:lnTo>
                <a:lnTo>
                  <a:pt x="12699" y="320041"/>
                </a:lnTo>
                <a:lnTo>
                  <a:pt x="12699" y="289473"/>
                </a:lnTo>
                <a:lnTo>
                  <a:pt x="50799" y="257512"/>
                </a:lnTo>
                <a:lnTo>
                  <a:pt x="76199" y="235108"/>
                </a:lnTo>
                <a:lnTo>
                  <a:pt x="76199" y="214434"/>
                </a:lnTo>
                <a:lnTo>
                  <a:pt x="88899" y="221048"/>
                </a:lnTo>
                <a:lnTo>
                  <a:pt x="101599" y="227048"/>
                </a:lnTo>
                <a:lnTo>
                  <a:pt x="101599" y="233633"/>
                </a:lnTo>
                <a:lnTo>
                  <a:pt x="114299" y="242004"/>
                </a:lnTo>
                <a:close/>
              </a:path>
              <a:path w="1549400" h="791845">
                <a:moveTo>
                  <a:pt x="76199" y="214434"/>
                </a:moveTo>
                <a:lnTo>
                  <a:pt x="76199" y="235108"/>
                </a:lnTo>
                <a:lnTo>
                  <a:pt x="63499" y="217742"/>
                </a:lnTo>
                <a:lnTo>
                  <a:pt x="38099" y="195135"/>
                </a:lnTo>
                <a:lnTo>
                  <a:pt x="25399" y="165805"/>
                </a:lnTo>
                <a:lnTo>
                  <a:pt x="38099" y="128274"/>
                </a:lnTo>
                <a:lnTo>
                  <a:pt x="50799" y="94416"/>
                </a:lnTo>
                <a:lnTo>
                  <a:pt x="50799" y="188268"/>
                </a:lnTo>
                <a:lnTo>
                  <a:pt x="63499" y="202584"/>
                </a:lnTo>
                <a:lnTo>
                  <a:pt x="76199" y="214434"/>
                </a:lnTo>
                <a:close/>
              </a:path>
              <a:path w="1549400" h="791845">
                <a:moveTo>
                  <a:pt x="520699" y="163788"/>
                </a:moveTo>
                <a:lnTo>
                  <a:pt x="520699" y="223353"/>
                </a:lnTo>
                <a:lnTo>
                  <a:pt x="507999" y="175675"/>
                </a:lnTo>
                <a:lnTo>
                  <a:pt x="482599" y="128662"/>
                </a:lnTo>
                <a:lnTo>
                  <a:pt x="457199" y="86158"/>
                </a:lnTo>
                <a:lnTo>
                  <a:pt x="431799" y="52008"/>
                </a:lnTo>
                <a:lnTo>
                  <a:pt x="393699" y="30058"/>
                </a:lnTo>
                <a:lnTo>
                  <a:pt x="342899" y="17517"/>
                </a:lnTo>
                <a:lnTo>
                  <a:pt x="304799" y="18653"/>
                </a:lnTo>
                <a:lnTo>
                  <a:pt x="266699" y="34970"/>
                </a:lnTo>
                <a:lnTo>
                  <a:pt x="241299" y="67971"/>
                </a:lnTo>
                <a:lnTo>
                  <a:pt x="241299" y="89338"/>
                </a:lnTo>
                <a:lnTo>
                  <a:pt x="228599" y="93813"/>
                </a:lnTo>
                <a:lnTo>
                  <a:pt x="228599" y="83323"/>
                </a:lnTo>
                <a:lnTo>
                  <a:pt x="215899" y="77461"/>
                </a:lnTo>
                <a:lnTo>
                  <a:pt x="215899" y="71414"/>
                </a:lnTo>
                <a:lnTo>
                  <a:pt x="203199" y="64580"/>
                </a:lnTo>
                <a:lnTo>
                  <a:pt x="203199" y="59063"/>
                </a:lnTo>
                <a:lnTo>
                  <a:pt x="190499" y="54982"/>
                </a:lnTo>
                <a:lnTo>
                  <a:pt x="126999" y="55333"/>
                </a:lnTo>
                <a:lnTo>
                  <a:pt x="88899" y="75115"/>
                </a:lnTo>
                <a:lnTo>
                  <a:pt x="63499" y="106830"/>
                </a:lnTo>
                <a:lnTo>
                  <a:pt x="50799" y="145507"/>
                </a:lnTo>
                <a:lnTo>
                  <a:pt x="50799" y="94416"/>
                </a:lnTo>
                <a:lnTo>
                  <a:pt x="76199" y="66465"/>
                </a:lnTo>
                <a:lnTo>
                  <a:pt x="114299" y="46787"/>
                </a:lnTo>
                <a:lnTo>
                  <a:pt x="152399" y="37750"/>
                </a:lnTo>
                <a:lnTo>
                  <a:pt x="190499" y="41723"/>
                </a:lnTo>
                <a:lnTo>
                  <a:pt x="228599" y="61071"/>
                </a:lnTo>
                <a:lnTo>
                  <a:pt x="241299" y="47115"/>
                </a:lnTo>
                <a:lnTo>
                  <a:pt x="253999" y="33887"/>
                </a:lnTo>
                <a:lnTo>
                  <a:pt x="253999" y="22190"/>
                </a:lnTo>
                <a:lnTo>
                  <a:pt x="266699" y="12827"/>
                </a:lnTo>
                <a:lnTo>
                  <a:pt x="317499" y="0"/>
                </a:lnTo>
                <a:lnTo>
                  <a:pt x="368299" y="4707"/>
                </a:lnTo>
                <a:lnTo>
                  <a:pt x="406399" y="20797"/>
                </a:lnTo>
                <a:lnTo>
                  <a:pt x="444499" y="42119"/>
                </a:lnTo>
                <a:lnTo>
                  <a:pt x="457199" y="60653"/>
                </a:lnTo>
                <a:lnTo>
                  <a:pt x="482599" y="84259"/>
                </a:lnTo>
                <a:lnTo>
                  <a:pt x="495299" y="111780"/>
                </a:lnTo>
                <a:lnTo>
                  <a:pt x="507999" y="142060"/>
                </a:lnTo>
                <a:lnTo>
                  <a:pt x="520699" y="163788"/>
                </a:lnTo>
                <a:close/>
              </a:path>
              <a:path w="1549400" h="791845">
                <a:moveTo>
                  <a:pt x="215899" y="548087"/>
                </a:moveTo>
                <a:lnTo>
                  <a:pt x="203199" y="545618"/>
                </a:lnTo>
                <a:lnTo>
                  <a:pt x="203199" y="538376"/>
                </a:lnTo>
                <a:lnTo>
                  <a:pt x="215899" y="548087"/>
                </a:lnTo>
                <a:close/>
              </a:path>
              <a:path w="1549400" h="791845">
                <a:moveTo>
                  <a:pt x="279399" y="624530"/>
                </a:moveTo>
                <a:lnTo>
                  <a:pt x="279399" y="652316"/>
                </a:lnTo>
                <a:lnTo>
                  <a:pt x="266699" y="638637"/>
                </a:lnTo>
                <a:lnTo>
                  <a:pt x="279399" y="624530"/>
                </a:lnTo>
                <a:close/>
              </a:path>
              <a:path w="1549400" h="791845">
                <a:moveTo>
                  <a:pt x="304799" y="614197"/>
                </a:moveTo>
                <a:lnTo>
                  <a:pt x="292099" y="625704"/>
                </a:lnTo>
                <a:lnTo>
                  <a:pt x="292099" y="612511"/>
                </a:lnTo>
                <a:lnTo>
                  <a:pt x="304799" y="614197"/>
                </a:lnTo>
                <a:close/>
              </a:path>
              <a:path w="1549400" h="791845">
                <a:moveTo>
                  <a:pt x="609599" y="420579"/>
                </a:moveTo>
                <a:lnTo>
                  <a:pt x="609599" y="469978"/>
                </a:lnTo>
                <a:lnTo>
                  <a:pt x="596899" y="515973"/>
                </a:lnTo>
                <a:lnTo>
                  <a:pt x="596899" y="395555"/>
                </a:lnTo>
                <a:lnTo>
                  <a:pt x="571499" y="362378"/>
                </a:lnTo>
                <a:lnTo>
                  <a:pt x="546099" y="340957"/>
                </a:lnTo>
                <a:lnTo>
                  <a:pt x="507999" y="336773"/>
                </a:lnTo>
                <a:lnTo>
                  <a:pt x="507999" y="320375"/>
                </a:lnTo>
                <a:lnTo>
                  <a:pt x="520699" y="304250"/>
                </a:lnTo>
                <a:lnTo>
                  <a:pt x="520699" y="163788"/>
                </a:lnTo>
                <a:lnTo>
                  <a:pt x="533399" y="185516"/>
                </a:lnTo>
                <a:lnTo>
                  <a:pt x="533399" y="321262"/>
                </a:lnTo>
                <a:lnTo>
                  <a:pt x="571499" y="339291"/>
                </a:lnTo>
                <a:lnTo>
                  <a:pt x="596899" y="374707"/>
                </a:lnTo>
                <a:lnTo>
                  <a:pt x="609599" y="420579"/>
                </a:lnTo>
                <a:close/>
              </a:path>
              <a:path w="1549400" h="791845">
                <a:moveTo>
                  <a:pt x="546099" y="276565"/>
                </a:moveTo>
                <a:lnTo>
                  <a:pt x="533399" y="321262"/>
                </a:lnTo>
                <a:lnTo>
                  <a:pt x="533399" y="230834"/>
                </a:lnTo>
                <a:lnTo>
                  <a:pt x="546099" y="276565"/>
                </a:lnTo>
                <a:close/>
              </a:path>
              <a:path w="1549400" h="791845">
                <a:moveTo>
                  <a:pt x="558799" y="587652"/>
                </a:moveTo>
                <a:lnTo>
                  <a:pt x="558799" y="614614"/>
                </a:lnTo>
                <a:lnTo>
                  <a:pt x="546099" y="606064"/>
                </a:lnTo>
                <a:lnTo>
                  <a:pt x="546099" y="588521"/>
                </a:lnTo>
                <a:lnTo>
                  <a:pt x="558799" y="587652"/>
                </a:lnTo>
                <a:close/>
              </a:path>
              <a:path w="1549400" h="791845">
                <a:moveTo>
                  <a:pt x="571499" y="612263"/>
                </a:moveTo>
                <a:lnTo>
                  <a:pt x="571499" y="688285"/>
                </a:lnTo>
                <a:lnTo>
                  <a:pt x="558799" y="677418"/>
                </a:lnTo>
                <a:lnTo>
                  <a:pt x="558799" y="603856"/>
                </a:lnTo>
                <a:lnTo>
                  <a:pt x="571499" y="612263"/>
                </a:lnTo>
                <a:close/>
              </a:path>
              <a:path w="1549400" h="791845">
                <a:moveTo>
                  <a:pt x="584199" y="521141"/>
                </a:moveTo>
                <a:lnTo>
                  <a:pt x="584199" y="541255"/>
                </a:lnTo>
                <a:lnTo>
                  <a:pt x="571499" y="548038"/>
                </a:lnTo>
                <a:lnTo>
                  <a:pt x="571499" y="598288"/>
                </a:lnTo>
                <a:lnTo>
                  <a:pt x="558799" y="603856"/>
                </a:lnTo>
                <a:lnTo>
                  <a:pt x="558799" y="544182"/>
                </a:lnTo>
                <a:lnTo>
                  <a:pt x="571499" y="529777"/>
                </a:lnTo>
                <a:lnTo>
                  <a:pt x="584199" y="521141"/>
                </a:lnTo>
                <a:close/>
              </a:path>
              <a:path w="1549400" h="791845">
                <a:moveTo>
                  <a:pt x="584199" y="677061"/>
                </a:moveTo>
                <a:lnTo>
                  <a:pt x="584199" y="713160"/>
                </a:lnTo>
                <a:lnTo>
                  <a:pt x="571499" y="707037"/>
                </a:lnTo>
                <a:lnTo>
                  <a:pt x="571499" y="670653"/>
                </a:lnTo>
                <a:lnTo>
                  <a:pt x="584199" y="677061"/>
                </a:lnTo>
                <a:close/>
              </a:path>
              <a:path w="1549400" h="791845">
                <a:moveTo>
                  <a:pt x="596899" y="475251"/>
                </a:moveTo>
                <a:lnTo>
                  <a:pt x="596899" y="533110"/>
                </a:lnTo>
                <a:lnTo>
                  <a:pt x="584199" y="538691"/>
                </a:lnTo>
                <a:lnTo>
                  <a:pt x="584199" y="515041"/>
                </a:lnTo>
                <a:lnTo>
                  <a:pt x="571499" y="516907"/>
                </a:lnTo>
                <a:lnTo>
                  <a:pt x="584199" y="510807"/>
                </a:lnTo>
                <a:lnTo>
                  <a:pt x="596899" y="475251"/>
                </a:lnTo>
                <a:close/>
              </a:path>
              <a:path w="1549400" h="791845">
                <a:moveTo>
                  <a:pt x="1308099" y="478718"/>
                </a:moveTo>
                <a:lnTo>
                  <a:pt x="1308099" y="493572"/>
                </a:lnTo>
                <a:lnTo>
                  <a:pt x="1257299" y="493119"/>
                </a:lnTo>
                <a:lnTo>
                  <a:pt x="1181099" y="493006"/>
                </a:lnTo>
                <a:lnTo>
                  <a:pt x="1117599" y="493578"/>
                </a:lnTo>
                <a:lnTo>
                  <a:pt x="1066799" y="494578"/>
                </a:lnTo>
                <a:lnTo>
                  <a:pt x="1015999" y="496121"/>
                </a:lnTo>
                <a:lnTo>
                  <a:pt x="965199" y="498279"/>
                </a:lnTo>
                <a:lnTo>
                  <a:pt x="914399" y="501124"/>
                </a:lnTo>
                <a:lnTo>
                  <a:pt x="863599" y="504728"/>
                </a:lnTo>
                <a:lnTo>
                  <a:pt x="812799" y="509163"/>
                </a:lnTo>
                <a:lnTo>
                  <a:pt x="761999" y="514500"/>
                </a:lnTo>
                <a:lnTo>
                  <a:pt x="711199" y="520813"/>
                </a:lnTo>
                <a:lnTo>
                  <a:pt x="660399" y="528172"/>
                </a:lnTo>
                <a:lnTo>
                  <a:pt x="622299" y="536649"/>
                </a:lnTo>
                <a:lnTo>
                  <a:pt x="609599" y="579195"/>
                </a:lnTo>
                <a:lnTo>
                  <a:pt x="609599" y="710686"/>
                </a:lnTo>
                <a:lnTo>
                  <a:pt x="596899" y="670904"/>
                </a:lnTo>
                <a:lnTo>
                  <a:pt x="584199" y="625386"/>
                </a:lnTo>
                <a:lnTo>
                  <a:pt x="584199" y="579009"/>
                </a:lnTo>
                <a:lnTo>
                  <a:pt x="596899" y="536649"/>
                </a:lnTo>
                <a:lnTo>
                  <a:pt x="596899" y="515973"/>
                </a:lnTo>
                <a:lnTo>
                  <a:pt x="622299" y="517685"/>
                </a:lnTo>
                <a:lnTo>
                  <a:pt x="647699" y="515649"/>
                </a:lnTo>
                <a:lnTo>
                  <a:pt x="673099" y="511621"/>
                </a:lnTo>
                <a:lnTo>
                  <a:pt x="698499" y="507356"/>
                </a:lnTo>
                <a:lnTo>
                  <a:pt x="749299" y="500459"/>
                </a:lnTo>
                <a:lnTo>
                  <a:pt x="800099" y="494302"/>
                </a:lnTo>
                <a:lnTo>
                  <a:pt x="850899" y="488984"/>
                </a:lnTo>
                <a:lnTo>
                  <a:pt x="901699" y="484603"/>
                </a:lnTo>
                <a:lnTo>
                  <a:pt x="952499" y="481257"/>
                </a:lnTo>
                <a:lnTo>
                  <a:pt x="1003299" y="479045"/>
                </a:lnTo>
                <a:lnTo>
                  <a:pt x="1054099" y="478064"/>
                </a:lnTo>
                <a:lnTo>
                  <a:pt x="1079499" y="477993"/>
                </a:lnTo>
                <a:lnTo>
                  <a:pt x="1155699" y="478064"/>
                </a:lnTo>
                <a:lnTo>
                  <a:pt x="1257299" y="478609"/>
                </a:lnTo>
                <a:lnTo>
                  <a:pt x="1308099" y="478718"/>
                </a:lnTo>
                <a:close/>
              </a:path>
              <a:path w="1549400" h="791845">
                <a:moveTo>
                  <a:pt x="1333499" y="644196"/>
                </a:moveTo>
                <a:lnTo>
                  <a:pt x="1333499" y="683120"/>
                </a:lnTo>
                <a:lnTo>
                  <a:pt x="1308099" y="641511"/>
                </a:lnTo>
                <a:lnTo>
                  <a:pt x="1295399" y="592970"/>
                </a:lnTo>
                <a:lnTo>
                  <a:pt x="1295399" y="542116"/>
                </a:lnTo>
                <a:lnTo>
                  <a:pt x="1308099" y="493572"/>
                </a:lnTo>
                <a:lnTo>
                  <a:pt x="1308099" y="478718"/>
                </a:lnTo>
                <a:lnTo>
                  <a:pt x="1320799" y="478668"/>
                </a:lnTo>
                <a:lnTo>
                  <a:pt x="1320799" y="595103"/>
                </a:lnTo>
                <a:lnTo>
                  <a:pt x="1333499" y="644196"/>
                </a:lnTo>
                <a:close/>
              </a:path>
              <a:path w="1549400" h="791845">
                <a:moveTo>
                  <a:pt x="1523999" y="495232"/>
                </a:moveTo>
                <a:lnTo>
                  <a:pt x="1523999" y="533723"/>
                </a:lnTo>
                <a:lnTo>
                  <a:pt x="1498599" y="495297"/>
                </a:lnTo>
                <a:lnTo>
                  <a:pt x="1485899" y="528218"/>
                </a:lnTo>
                <a:lnTo>
                  <a:pt x="1485899" y="493572"/>
                </a:lnTo>
                <a:lnTo>
                  <a:pt x="1447799" y="495186"/>
                </a:lnTo>
                <a:lnTo>
                  <a:pt x="1409699" y="495457"/>
                </a:lnTo>
                <a:lnTo>
                  <a:pt x="1358899" y="494786"/>
                </a:lnTo>
                <a:lnTo>
                  <a:pt x="1320799" y="493572"/>
                </a:lnTo>
                <a:lnTo>
                  <a:pt x="1320799" y="478668"/>
                </a:lnTo>
                <a:lnTo>
                  <a:pt x="1358899" y="478520"/>
                </a:lnTo>
                <a:lnTo>
                  <a:pt x="1409699" y="477870"/>
                </a:lnTo>
                <a:lnTo>
                  <a:pt x="1460499" y="476619"/>
                </a:lnTo>
                <a:lnTo>
                  <a:pt x="1511299" y="474620"/>
                </a:lnTo>
                <a:lnTo>
                  <a:pt x="1523999" y="495232"/>
                </a:lnTo>
                <a:close/>
              </a:path>
              <a:path w="1549400" h="791845">
                <a:moveTo>
                  <a:pt x="1485899" y="500942"/>
                </a:moveTo>
                <a:lnTo>
                  <a:pt x="1485899" y="671058"/>
                </a:lnTo>
                <a:lnTo>
                  <a:pt x="1473199" y="634185"/>
                </a:lnTo>
                <a:lnTo>
                  <a:pt x="1473199" y="505105"/>
                </a:lnTo>
                <a:lnTo>
                  <a:pt x="1485899" y="500942"/>
                </a:lnTo>
                <a:close/>
              </a:path>
            </a:pathLst>
          </a:custGeom>
          <a:solidFill>
            <a:srgbClr val="C1B84F"/>
          </a:solidFill>
        </p:spPr>
        <p:txBody>
          <a:bodyPr wrap="square" lIns="0" tIns="0" rIns="0" bIns="0" rtlCol="0"/>
          <a:lstStyle/>
          <a:p>
            <a:endParaRPr dirty="0"/>
          </a:p>
        </p:txBody>
      </p:sp>
      <p:sp>
        <p:nvSpPr>
          <p:cNvPr id="7" name="object 7"/>
          <p:cNvSpPr/>
          <p:nvPr/>
        </p:nvSpPr>
        <p:spPr>
          <a:xfrm>
            <a:off x="10556109" y="3980960"/>
            <a:ext cx="22860" cy="13335"/>
          </a:xfrm>
          <a:custGeom>
            <a:avLst/>
            <a:gdLst/>
            <a:ahLst/>
            <a:cxnLst/>
            <a:rect l="l" t="t" r="r" b="b"/>
            <a:pathLst>
              <a:path w="22859" h="13335">
                <a:moveTo>
                  <a:pt x="22395" y="6333"/>
                </a:moveTo>
                <a:lnTo>
                  <a:pt x="22395" y="13217"/>
                </a:lnTo>
                <a:lnTo>
                  <a:pt x="14479" y="12521"/>
                </a:lnTo>
                <a:lnTo>
                  <a:pt x="7802" y="10585"/>
                </a:lnTo>
                <a:lnTo>
                  <a:pt x="2822" y="6951"/>
                </a:lnTo>
                <a:lnTo>
                  <a:pt x="0" y="1158"/>
                </a:lnTo>
                <a:lnTo>
                  <a:pt x="5954" y="0"/>
                </a:lnTo>
                <a:lnTo>
                  <a:pt x="11697" y="1313"/>
                </a:lnTo>
                <a:lnTo>
                  <a:pt x="17191" y="3843"/>
                </a:lnTo>
                <a:lnTo>
                  <a:pt x="22395" y="6333"/>
                </a:lnTo>
                <a:close/>
              </a:path>
            </a:pathLst>
          </a:custGeom>
          <a:solidFill>
            <a:srgbClr val="C1B84F"/>
          </a:solidFill>
        </p:spPr>
        <p:txBody>
          <a:bodyPr wrap="square" lIns="0" tIns="0" rIns="0" bIns="0" rtlCol="0"/>
          <a:lstStyle/>
          <a:p>
            <a:endParaRPr dirty="0"/>
          </a:p>
        </p:txBody>
      </p:sp>
      <p:sp>
        <p:nvSpPr>
          <p:cNvPr id="8" name="object 8"/>
          <p:cNvSpPr/>
          <p:nvPr/>
        </p:nvSpPr>
        <p:spPr>
          <a:xfrm>
            <a:off x="10579806" y="3963167"/>
            <a:ext cx="17780" cy="17780"/>
          </a:xfrm>
          <a:custGeom>
            <a:avLst/>
            <a:gdLst/>
            <a:ahLst/>
            <a:cxnLst/>
            <a:rect l="l" t="t" r="r" b="b"/>
            <a:pathLst>
              <a:path w="17779" h="17779">
                <a:moveTo>
                  <a:pt x="7867" y="170"/>
                </a:moveTo>
                <a:lnTo>
                  <a:pt x="7867" y="10033"/>
                </a:lnTo>
                <a:lnTo>
                  <a:pt x="0" y="5110"/>
                </a:lnTo>
                <a:lnTo>
                  <a:pt x="3873" y="0"/>
                </a:lnTo>
                <a:lnTo>
                  <a:pt x="7867" y="170"/>
                </a:lnTo>
                <a:close/>
              </a:path>
              <a:path w="17779" h="17779">
                <a:moveTo>
                  <a:pt x="17660" y="15508"/>
                </a:moveTo>
                <a:lnTo>
                  <a:pt x="15611" y="17493"/>
                </a:lnTo>
                <a:lnTo>
                  <a:pt x="11557" y="17458"/>
                </a:lnTo>
                <a:lnTo>
                  <a:pt x="7307" y="17227"/>
                </a:lnTo>
                <a:lnTo>
                  <a:pt x="7867" y="10033"/>
                </a:lnTo>
                <a:lnTo>
                  <a:pt x="7867" y="170"/>
                </a:lnTo>
                <a:lnTo>
                  <a:pt x="13224" y="399"/>
                </a:lnTo>
                <a:lnTo>
                  <a:pt x="17404" y="5987"/>
                </a:lnTo>
                <a:lnTo>
                  <a:pt x="17660" y="15508"/>
                </a:lnTo>
                <a:close/>
              </a:path>
            </a:pathLst>
          </a:custGeom>
          <a:solidFill>
            <a:srgbClr val="C1B84F"/>
          </a:solidFill>
        </p:spPr>
        <p:txBody>
          <a:bodyPr wrap="square" lIns="0" tIns="0" rIns="0" bIns="0" rtlCol="0"/>
          <a:lstStyle/>
          <a:p>
            <a:endParaRPr dirty="0"/>
          </a:p>
        </p:txBody>
      </p:sp>
      <p:sp>
        <p:nvSpPr>
          <p:cNvPr id="9" name="object 9"/>
          <p:cNvSpPr/>
          <p:nvPr/>
        </p:nvSpPr>
        <p:spPr>
          <a:xfrm>
            <a:off x="10830080" y="3989012"/>
            <a:ext cx="18415" cy="14604"/>
          </a:xfrm>
          <a:custGeom>
            <a:avLst/>
            <a:gdLst/>
            <a:ahLst/>
            <a:cxnLst/>
            <a:rect l="l" t="t" r="r" b="b"/>
            <a:pathLst>
              <a:path w="18415" h="14604">
                <a:moveTo>
                  <a:pt x="18130" y="7927"/>
                </a:moveTo>
                <a:lnTo>
                  <a:pt x="13121" y="13236"/>
                </a:lnTo>
                <a:lnTo>
                  <a:pt x="5861" y="14512"/>
                </a:lnTo>
                <a:lnTo>
                  <a:pt x="0" y="10341"/>
                </a:lnTo>
                <a:lnTo>
                  <a:pt x="2415" y="3552"/>
                </a:lnTo>
                <a:lnTo>
                  <a:pt x="9777" y="1716"/>
                </a:lnTo>
                <a:lnTo>
                  <a:pt x="17239" y="0"/>
                </a:lnTo>
                <a:lnTo>
                  <a:pt x="18130" y="7927"/>
                </a:lnTo>
                <a:close/>
              </a:path>
            </a:pathLst>
          </a:custGeom>
          <a:solidFill>
            <a:srgbClr val="C1B84F"/>
          </a:solidFill>
        </p:spPr>
        <p:txBody>
          <a:bodyPr wrap="square" lIns="0" tIns="0" rIns="0" bIns="0" rtlCol="0"/>
          <a:lstStyle/>
          <a:p>
            <a:endParaRPr dirty="0"/>
          </a:p>
        </p:txBody>
      </p:sp>
      <p:sp>
        <p:nvSpPr>
          <p:cNvPr id="10" name="object 10"/>
          <p:cNvSpPr/>
          <p:nvPr/>
        </p:nvSpPr>
        <p:spPr>
          <a:xfrm>
            <a:off x="10841624" y="3999353"/>
            <a:ext cx="20955" cy="24130"/>
          </a:xfrm>
          <a:custGeom>
            <a:avLst/>
            <a:gdLst/>
            <a:ahLst/>
            <a:cxnLst/>
            <a:rect l="l" t="t" r="r" b="b"/>
            <a:pathLst>
              <a:path w="20954" h="24129">
                <a:moveTo>
                  <a:pt x="20746" y="7986"/>
                </a:moveTo>
                <a:lnTo>
                  <a:pt x="18014" y="14609"/>
                </a:lnTo>
                <a:lnTo>
                  <a:pt x="12999" y="19958"/>
                </a:lnTo>
                <a:lnTo>
                  <a:pt x="7418" y="24119"/>
                </a:lnTo>
                <a:lnTo>
                  <a:pt x="0" y="19039"/>
                </a:lnTo>
                <a:lnTo>
                  <a:pt x="2817" y="11352"/>
                </a:lnTo>
                <a:lnTo>
                  <a:pt x="10950" y="4018"/>
                </a:lnTo>
                <a:lnTo>
                  <a:pt x="19480" y="0"/>
                </a:lnTo>
                <a:lnTo>
                  <a:pt x="20746" y="7986"/>
                </a:lnTo>
                <a:close/>
              </a:path>
            </a:pathLst>
          </a:custGeom>
          <a:solidFill>
            <a:srgbClr val="C1B84F"/>
          </a:solidFill>
        </p:spPr>
        <p:txBody>
          <a:bodyPr wrap="square" lIns="0" tIns="0" rIns="0" bIns="0" rtlCol="0"/>
          <a:lstStyle/>
          <a:p>
            <a:endParaRPr dirty="0"/>
          </a:p>
        </p:txBody>
      </p:sp>
      <p:sp>
        <p:nvSpPr>
          <p:cNvPr id="11" name="object 11"/>
          <p:cNvSpPr/>
          <p:nvPr/>
        </p:nvSpPr>
        <p:spPr>
          <a:xfrm>
            <a:off x="11159576" y="3920089"/>
            <a:ext cx="20320" cy="34925"/>
          </a:xfrm>
          <a:custGeom>
            <a:avLst/>
            <a:gdLst/>
            <a:ahLst/>
            <a:cxnLst/>
            <a:rect l="l" t="t" r="r" b="b"/>
            <a:pathLst>
              <a:path w="20320" h="34925">
                <a:moveTo>
                  <a:pt x="6536" y="623"/>
                </a:moveTo>
                <a:lnTo>
                  <a:pt x="6536" y="15508"/>
                </a:lnTo>
                <a:lnTo>
                  <a:pt x="522" y="12331"/>
                </a:lnTo>
                <a:lnTo>
                  <a:pt x="0" y="5805"/>
                </a:lnTo>
                <a:lnTo>
                  <a:pt x="4811" y="0"/>
                </a:lnTo>
                <a:lnTo>
                  <a:pt x="6536" y="623"/>
                </a:lnTo>
                <a:close/>
              </a:path>
              <a:path w="20320" h="34925">
                <a:moveTo>
                  <a:pt x="20320" y="34460"/>
                </a:moveTo>
                <a:lnTo>
                  <a:pt x="11919" y="34810"/>
                </a:lnTo>
                <a:lnTo>
                  <a:pt x="4898" y="29433"/>
                </a:lnTo>
                <a:lnTo>
                  <a:pt x="2142" y="21832"/>
                </a:lnTo>
                <a:lnTo>
                  <a:pt x="6536" y="15508"/>
                </a:lnTo>
                <a:lnTo>
                  <a:pt x="6536" y="623"/>
                </a:lnTo>
                <a:lnTo>
                  <a:pt x="8258" y="1246"/>
                </a:lnTo>
                <a:lnTo>
                  <a:pt x="8258" y="15508"/>
                </a:lnTo>
                <a:lnTo>
                  <a:pt x="11621" y="19902"/>
                </a:lnTo>
                <a:lnTo>
                  <a:pt x="16283" y="22993"/>
                </a:lnTo>
                <a:lnTo>
                  <a:pt x="19948" y="27080"/>
                </a:lnTo>
                <a:lnTo>
                  <a:pt x="20320" y="34460"/>
                </a:lnTo>
                <a:close/>
              </a:path>
              <a:path w="20320" h="34925">
                <a:moveTo>
                  <a:pt x="13082" y="6936"/>
                </a:moveTo>
                <a:lnTo>
                  <a:pt x="12865" y="12396"/>
                </a:lnTo>
                <a:lnTo>
                  <a:pt x="8258" y="15508"/>
                </a:lnTo>
                <a:lnTo>
                  <a:pt x="8258" y="1246"/>
                </a:lnTo>
                <a:lnTo>
                  <a:pt x="10025" y="1885"/>
                </a:lnTo>
                <a:lnTo>
                  <a:pt x="13082" y="6936"/>
                </a:lnTo>
                <a:close/>
              </a:path>
            </a:pathLst>
          </a:custGeom>
          <a:solidFill>
            <a:srgbClr val="C1B84F"/>
          </a:solidFill>
        </p:spPr>
        <p:txBody>
          <a:bodyPr wrap="square" lIns="0" tIns="0" rIns="0" bIns="0" rtlCol="0"/>
          <a:lstStyle/>
          <a:p>
            <a:endParaRPr dirty="0"/>
          </a:p>
        </p:txBody>
      </p:sp>
      <p:sp>
        <p:nvSpPr>
          <p:cNvPr id="12" name="object 12"/>
          <p:cNvSpPr/>
          <p:nvPr/>
        </p:nvSpPr>
        <p:spPr>
          <a:xfrm>
            <a:off x="11170870" y="4001806"/>
            <a:ext cx="17780" cy="17780"/>
          </a:xfrm>
          <a:custGeom>
            <a:avLst/>
            <a:gdLst/>
            <a:ahLst/>
            <a:cxnLst/>
            <a:rect l="l" t="t" r="r" b="b"/>
            <a:pathLst>
              <a:path w="17779" h="17779">
                <a:moveTo>
                  <a:pt x="17705" y="4368"/>
                </a:moveTo>
                <a:lnTo>
                  <a:pt x="17635" y="14780"/>
                </a:lnTo>
                <a:lnTo>
                  <a:pt x="10582" y="17373"/>
                </a:lnTo>
                <a:lnTo>
                  <a:pt x="4046" y="14444"/>
                </a:lnTo>
                <a:lnTo>
                  <a:pt x="0" y="8236"/>
                </a:lnTo>
                <a:lnTo>
                  <a:pt x="413" y="990"/>
                </a:lnTo>
                <a:lnTo>
                  <a:pt x="11747" y="0"/>
                </a:lnTo>
                <a:lnTo>
                  <a:pt x="17705" y="4368"/>
                </a:lnTo>
                <a:close/>
              </a:path>
            </a:pathLst>
          </a:custGeom>
          <a:solidFill>
            <a:srgbClr val="C1B84F"/>
          </a:solidFill>
        </p:spPr>
        <p:txBody>
          <a:bodyPr wrap="square" lIns="0" tIns="0" rIns="0" bIns="0" rtlCol="0"/>
          <a:lstStyle/>
          <a:p>
            <a:endParaRPr dirty="0"/>
          </a:p>
        </p:txBody>
      </p:sp>
      <p:sp>
        <p:nvSpPr>
          <p:cNvPr id="13" name="object 13"/>
          <p:cNvSpPr/>
          <p:nvPr/>
        </p:nvSpPr>
        <p:spPr>
          <a:xfrm>
            <a:off x="11174085" y="3889070"/>
            <a:ext cx="13970" cy="17780"/>
          </a:xfrm>
          <a:custGeom>
            <a:avLst/>
            <a:gdLst/>
            <a:ahLst/>
            <a:cxnLst/>
            <a:rect l="l" t="t" r="r" b="b"/>
            <a:pathLst>
              <a:path w="13970" h="17779">
                <a:moveTo>
                  <a:pt x="13479" y="7665"/>
                </a:moveTo>
                <a:lnTo>
                  <a:pt x="11474" y="12556"/>
                </a:lnTo>
                <a:lnTo>
                  <a:pt x="9258" y="17235"/>
                </a:lnTo>
                <a:lnTo>
                  <a:pt x="797" y="15012"/>
                </a:lnTo>
                <a:lnTo>
                  <a:pt x="0" y="8557"/>
                </a:lnTo>
                <a:lnTo>
                  <a:pt x="4695" y="2132"/>
                </a:lnTo>
                <a:lnTo>
                  <a:pt x="12711" y="0"/>
                </a:lnTo>
                <a:lnTo>
                  <a:pt x="13479" y="7665"/>
                </a:lnTo>
                <a:close/>
              </a:path>
            </a:pathLst>
          </a:custGeom>
          <a:solidFill>
            <a:srgbClr val="C1B84F"/>
          </a:solidFill>
        </p:spPr>
        <p:txBody>
          <a:bodyPr wrap="square" lIns="0" tIns="0" rIns="0" bIns="0" rtlCol="0"/>
          <a:lstStyle/>
          <a:p>
            <a:endParaRPr dirty="0"/>
          </a:p>
        </p:txBody>
      </p:sp>
      <p:sp>
        <p:nvSpPr>
          <p:cNvPr id="14" name="object 14"/>
          <p:cNvSpPr/>
          <p:nvPr/>
        </p:nvSpPr>
        <p:spPr>
          <a:xfrm>
            <a:off x="11193683" y="3903997"/>
            <a:ext cx="19685" cy="13335"/>
          </a:xfrm>
          <a:custGeom>
            <a:avLst/>
            <a:gdLst/>
            <a:ahLst/>
            <a:cxnLst/>
            <a:rect l="l" t="t" r="r" b="b"/>
            <a:pathLst>
              <a:path w="19684" h="13335">
                <a:moveTo>
                  <a:pt x="19212" y="2622"/>
                </a:moveTo>
                <a:lnTo>
                  <a:pt x="19181" y="6674"/>
                </a:lnTo>
                <a:lnTo>
                  <a:pt x="18956" y="10924"/>
                </a:lnTo>
                <a:lnTo>
                  <a:pt x="13055" y="13265"/>
                </a:lnTo>
                <a:lnTo>
                  <a:pt x="6911" y="12626"/>
                </a:lnTo>
                <a:lnTo>
                  <a:pt x="2049" y="8982"/>
                </a:lnTo>
                <a:lnTo>
                  <a:pt x="0" y="2307"/>
                </a:lnTo>
                <a:lnTo>
                  <a:pt x="6543" y="0"/>
                </a:lnTo>
                <a:lnTo>
                  <a:pt x="9546" y="3079"/>
                </a:lnTo>
                <a:lnTo>
                  <a:pt x="17233" y="581"/>
                </a:lnTo>
                <a:lnTo>
                  <a:pt x="19212" y="2622"/>
                </a:lnTo>
                <a:close/>
              </a:path>
            </a:pathLst>
          </a:custGeom>
          <a:solidFill>
            <a:srgbClr val="C1B84F"/>
          </a:solidFill>
        </p:spPr>
        <p:txBody>
          <a:bodyPr wrap="square" lIns="0" tIns="0" rIns="0" bIns="0" rtlCol="0"/>
          <a:lstStyle/>
          <a:p>
            <a:endParaRPr dirty="0"/>
          </a:p>
        </p:txBody>
      </p:sp>
      <p:sp>
        <p:nvSpPr>
          <p:cNvPr id="15" name="object 15"/>
          <p:cNvSpPr/>
          <p:nvPr/>
        </p:nvSpPr>
        <p:spPr>
          <a:xfrm>
            <a:off x="11200892" y="3989012"/>
            <a:ext cx="15240" cy="19050"/>
          </a:xfrm>
          <a:custGeom>
            <a:avLst/>
            <a:gdLst/>
            <a:ahLst/>
            <a:cxnLst/>
            <a:rect l="l" t="t" r="r" b="b"/>
            <a:pathLst>
              <a:path w="15240" h="19050">
                <a:moveTo>
                  <a:pt x="15085" y="11294"/>
                </a:moveTo>
                <a:lnTo>
                  <a:pt x="11747" y="18949"/>
                </a:lnTo>
                <a:lnTo>
                  <a:pt x="3581" y="18525"/>
                </a:lnTo>
                <a:lnTo>
                  <a:pt x="0" y="13220"/>
                </a:lnTo>
                <a:lnTo>
                  <a:pt x="136" y="6043"/>
                </a:lnTo>
                <a:lnTo>
                  <a:pt x="3122" y="0"/>
                </a:lnTo>
                <a:lnTo>
                  <a:pt x="10950" y="1632"/>
                </a:lnTo>
                <a:lnTo>
                  <a:pt x="15085" y="11294"/>
                </a:lnTo>
                <a:close/>
              </a:path>
            </a:pathLst>
          </a:custGeom>
          <a:solidFill>
            <a:srgbClr val="C1B84F"/>
          </a:solidFill>
        </p:spPr>
        <p:txBody>
          <a:bodyPr wrap="square" lIns="0" tIns="0" rIns="0" bIns="0" rtlCol="0"/>
          <a:lstStyle/>
          <a:p>
            <a:endParaRPr dirty="0"/>
          </a:p>
        </p:txBody>
      </p:sp>
      <p:sp>
        <p:nvSpPr>
          <p:cNvPr id="16" name="object 16"/>
          <p:cNvSpPr/>
          <p:nvPr/>
        </p:nvSpPr>
        <p:spPr>
          <a:xfrm>
            <a:off x="11200954" y="3932030"/>
            <a:ext cx="12700" cy="15875"/>
          </a:xfrm>
          <a:custGeom>
            <a:avLst/>
            <a:gdLst/>
            <a:ahLst/>
            <a:cxnLst/>
            <a:rect l="l" t="t" r="r" b="b"/>
            <a:pathLst>
              <a:path w="12700" h="15875">
                <a:moveTo>
                  <a:pt x="12202" y="6492"/>
                </a:moveTo>
                <a:lnTo>
                  <a:pt x="11685" y="13903"/>
                </a:lnTo>
                <a:lnTo>
                  <a:pt x="4719" y="15560"/>
                </a:lnTo>
                <a:lnTo>
                  <a:pt x="401" y="11099"/>
                </a:lnTo>
                <a:lnTo>
                  <a:pt x="0" y="4593"/>
                </a:lnTo>
                <a:lnTo>
                  <a:pt x="4785" y="117"/>
                </a:lnTo>
                <a:lnTo>
                  <a:pt x="11800" y="0"/>
                </a:lnTo>
                <a:lnTo>
                  <a:pt x="12202" y="6492"/>
                </a:lnTo>
                <a:close/>
              </a:path>
            </a:pathLst>
          </a:custGeom>
          <a:solidFill>
            <a:srgbClr val="C1B84F"/>
          </a:solidFill>
        </p:spPr>
        <p:txBody>
          <a:bodyPr wrap="square" lIns="0" tIns="0" rIns="0" bIns="0" rtlCol="0"/>
          <a:lstStyle/>
          <a:p>
            <a:endParaRPr dirty="0"/>
          </a:p>
        </p:txBody>
      </p:sp>
      <p:sp>
        <p:nvSpPr>
          <p:cNvPr id="17" name="object 17"/>
          <p:cNvSpPr/>
          <p:nvPr/>
        </p:nvSpPr>
        <p:spPr>
          <a:xfrm>
            <a:off x="11230591" y="3935598"/>
            <a:ext cx="20955" cy="17780"/>
          </a:xfrm>
          <a:custGeom>
            <a:avLst/>
            <a:gdLst/>
            <a:ahLst/>
            <a:cxnLst/>
            <a:rect l="l" t="t" r="r" b="b"/>
            <a:pathLst>
              <a:path w="20954" h="17779">
                <a:moveTo>
                  <a:pt x="20740" y="5482"/>
                </a:moveTo>
                <a:lnTo>
                  <a:pt x="15883" y="13412"/>
                </a:lnTo>
                <a:lnTo>
                  <a:pt x="13068" y="17227"/>
                </a:lnTo>
                <a:lnTo>
                  <a:pt x="1143" y="15205"/>
                </a:lnTo>
                <a:lnTo>
                  <a:pt x="0" y="9186"/>
                </a:lnTo>
                <a:lnTo>
                  <a:pt x="6250" y="2881"/>
                </a:lnTo>
                <a:lnTo>
                  <a:pt x="16506" y="0"/>
                </a:lnTo>
                <a:lnTo>
                  <a:pt x="20740" y="5482"/>
                </a:lnTo>
                <a:close/>
              </a:path>
            </a:pathLst>
          </a:custGeom>
          <a:solidFill>
            <a:srgbClr val="C1B84F"/>
          </a:solidFill>
        </p:spPr>
        <p:txBody>
          <a:bodyPr wrap="square" lIns="0" tIns="0" rIns="0" bIns="0" rtlCol="0"/>
          <a:lstStyle/>
          <a:p>
            <a:endParaRPr dirty="0"/>
          </a:p>
        </p:txBody>
      </p:sp>
      <p:sp>
        <p:nvSpPr>
          <p:cNvPr id="18" name="object 18"/>
          <p:cNvSpPr/>
          <p:nvPr/>
        </p:nvSpPr>
        <p:spPr>
          <a:xfrm>
            <a:off x="10046412" y="5111588"/>
            <a:ext cx="1017526" cy="1151393"/>
          </a:xfrm>
          <a:prstGeom prst="rect">
            <a:avLst/>
          </a:prstGeom>
          <a:blipFill>
            <a:blip r:embed="rId6" cstate="print"/>
            <a:stretch>
              <a:fillRect/>
            </a:stretch>
          </a:blipFill>
        </p:spPr>
        <p:txBody>
          <a:bodyPr wrap="square" lIns="0" tIns="0" rIns="0" bIns="0" rtlCol="0"/>
          <a:lstStyle/>
          <a:p>
            <a:endParaRPr dirty="0"/>
          </a:p>
        </p:txBody>
      </p:sp>
      <p:sp>
        <p:nvSpPr>
          <p:cNvPr id="19" name="object 19"/>
          <p:cNvSpPr/>
          <p:nvPr/>
        </p:nvSpPr>
        <p:spPr>
          <a:xfrm>
            <a:off x="12904508" y="3154398"/>
            <a:ext cx="914093" cy="1008379"/>
          </a:xfrm>
          <a:prstGeom prst="rect">
            <a:avLst/>
          </a:prstGeom>
          <a:blipFill>
            <a:blip r:embed="rId7" cstate="print"/>
            <a:stretch>
              <a:fillRect/>
            </a:stretch>
          </a:blipFill>
        </p:spPr>
        <p:txBody>
          <a:bodyPr wrap="square" lIns="0" tIns="0" rIns="0" bIns="0" rtlCol="0"/>
          <a:lstStyle/>
          <a:p>
            <a:endParaRPr dirty="0"/>
          </a:p>
        </p:txBody>
      </p:sp>
      <p:sp>
        <p:nvSpPr>
          <p:cNvPr id="20" name="object 20"/>
          <p:cNvSpPr/>
          <p:nvPr/>
        </p:nvSpPr>
        <p:spPr>
          <a:xfrm>
            <a:off x="12996374" y="5174929"/>
            <a:ext cx="1103422" cy="1093470"/>
          </a:xfrm>
          <a:prstGeom prst="rect">
            <a:avLst/>
          </a:prstGeom>
          <a:blipFill>
            <a:blip r:embed="rId8" cstate="print"/>
            <a:stretch>
              <a:fillRect/>
            </a:stretch>
          </a:blipFill>
        </p:spPr>
        <p:txBody>
          <a:bodyPr wrap="square" lIns="0" tIns="0" rIns="0" bIns="0" rtlCol="0"/>
          <a:lstStyle/>
          <a:p>
            <a:endParaRPr dirty="0"/>
          </a:p>
        </p:txBody>
      </p:sp>
      <p:sp>
        <p:nvSpPr>
          <p:cNvPr id="21" name="object 21"/>
          <p:cNvSpPr/>
          <p:nvPr/>
        </p:nvSpPr>
        <p:spPr>
          <a:xfrm>
            <a:off x="16063990" y="5173995"/>
            <a:ext cx="857072" cy="1095970"/>
          </a:xfrm>
          <a:prstGeom prst="rect">
            <a:avLst/>
          </a:prstGeom>
          <a:blipFill>
            <a:blip r:embed="rId9" cstate="print"/>
            <a:stretch>
              <a:fillRect/>
            </a:stretch>
          </a:blipFill>
        </p:spPr>
        <p:txBody>
          <a:bodyPr wrap="square" lIns="0" tIns="0" rIns="0" bIns="0" rtlCol="0"/>
          <a:lstStyle/>
          <a:p>
            <a:endParaRPr dirty="0"/>
          </a:p>
        </p:txBody>
      </p:sp>
      <p:sp>
        <p:nvSpPr>
          <p:cNvPr id="22" name="object 22"/>
          <p:cNvSpPr/>
          <p:nvPr/>
        </p:nvSpPr>
        <p:spPr>
          <a:xfrm>
            <a:off x="9799901" y="7581880"/>
            <a:ext cx="1398971" cy="1057910"/>
          </a:xfrm>
          <a:prstGeom prst="rect">
            <a:avLst/>
          </a:prstGeom>
          <a:blipFill>
            <a:blip r:embed="rId10" cstate="print"/>
            <a:stretch>
              <a:fillRect/>
            </a:stretch>
          </a:blipFill>
        </p:spPr>
        <p:txBody>
          <a:bodyPr wrap="square" lIns="0" tIns="0" rIns="0" bIns="0" rtlCol="0"/>
          <a:lstStyle/>
          <a:p>
            <a:endParaRPr dirty="0"/>
          </a:p>
        </p:txBody>
      </p:sp>
      <p:sp>
        <p:nvSpPr>
          <p:cNvPr id="23" name="object 23"/>
          <p:cNvSpPr/>
          <p:nvPr/>
        </p:nvSpPr>
        <p:spPr>
          <a:xfrm>
            <a:off x="13321743" y="7384603"/>
            <a:ext cx="769040" cy="1384300"/>
          </a:xfrm>
          <a:prstGeom prst="rect">
            <a:avLst/>
          </a:prstGeom>
          <a:blipFill>
            <a:blip r:embed="rId11" cstate="print"/>
            <a:stretch>
              <a:fillRect/>
            </a:stretch>
          </a:blipFill>
        </p:spPr>
        <p:txBody>
          <a:bodyPr wrap="square" lIns="0" tIns="0" rIns="0" bIns="0" rtlCol="0"/>
          <a:lstStyle/>
          <a:p>
            <a:endParaRPr dirty="0"/>
          </a:p>
        </p:txBody>
      </p:sp>
      <p:sp>
        <p:nvSpPr>
          <p:cNvPr id="24" name="object 24"/>
          <p:cNvSpPr/>
          <p:nvPr/>
        </p:nvSpPr>
        <p:spPr>
          <a:xfrm>
            <a:off x="15664474" y="7374741"/>
            <a:ext cx="1655960" cy="1409429"/>
          </a:xfrm>
          <a:prstGeom prst="rect">
            <a:avLst/>
          </a:prstGeom>
          <a:blipFill>
            <a:blip r:embed="rId12" cstate="print"/>
            <a:stretch>
              <a:fillRect/>
            </a:stretch>
          </a:blipFill>
        </p:spPr>
        <p:txBody>
          <a:bodyPr wrap="square" lIns="0" tIns="0" rIns="0" bIns="0" rtlCol="0"/>
          <a:lstStyle/>
          <a:p>
            <a:endParaRPr dirty="0"/>
          </a:p>
        </p:txBody>
      </p:sp>
      <p:sp>
        <p:nvSpPr>
          <p:cNvPr id="25" name="object 25"/>
          <p:cNvSpPr/>
          <p:nvPr/>
        </p:nvSpPr>
        <p:spPr>
          <a:xfrm>
            <a:off x="15505565" y="3158091"/>
            <a:ext cx="1114441" cy="1076959"/>
          </a:xfrm>
          <a:prstGeom prst="rect">
            <a:avLst/>
          </a:prstGeom>
          <a:blipFill>
            <a:blip r:embed="rId13" cstate="print"/>
            <a:stretch>
              <a:fillRect/>
            </a:stretch>
          </a:blipFill>
        </p:spPr>
        <p:txBody>
          <a:bodyPr wrap="square" lIns="0" tIns="0" rIns="0" bIns="0" rtlCol="0"/>
          <a:lstStyle/>
          <a:p>
            <a:endParaRPr dirty="0"/>
          </a:p>
        </p:txBody>
      </p:sp>
      <p:sp>
        <p:nvSpPr>
          <p:cNvPr id="27" name="object 27"/>
          <p:cNvSpPr txBox="1"/>
          <p:nvPr/>
        </p:nvSpPr>
        <p:spPr>
          <a:xfrm>
            <a:off x="2312407" y="3974803"/>
            <a:ext cx="4149725" cy="833119"/>
          </a:xfrm>
          <a:prstGeom prst="rect">
            <a:avLst/>
          </a:prstGeom>
        </p:spPr>
        <p:txBody>
          <a:bodyPr vert="horz" wrap="square" lIns="0" tIns="27939" rIns="0" bIns="0" rtlCol="0">
            <a:spAutoFit/>
          </a:bodyPr>
          <a:lstStyle/>
          <a:p>
            <a:pPr marL="12700" marR="5080" algn="just">
              <a:lnSpc>
                <a:spcPts val="2100"/>
              </a:lnSpc>
              <a:spcBef>
                <a:spcPts val="219"/>
              </a:spcBef>
              <a:tabLst>
                <a:tab pos="1329055" algn="l"/>
              </a:tabLst>
            </a:pPr>
            <a:r>
              <a:rPr sz="1800" spc="110" dirty="0">
                <a:latin typeface="Tahoma"/>
                <a:cs typeface="Tahoma"/>
              </a:rPr>
              <a:t>Do</a:t>
            </a:r>
            <a:r>
              <a:rPr sz="1800" spc="-75" dirty="0">
                <a:latin typeface="Tahoma"/>
                <a:cs typeface="Tahoma"/>
              </a:rPr>
              <a:t> </a:t>
            </a:r>
            <a:r>
              <a:rPr sz="1800" spc="75" dirty="0">
                <a:latin typeface="Tahoma"/>
                <a:cs typeface="Tahoma"/>
              </a:rPr>
              <a:t>you</a:t>
            </a:r>
            <a:r>
              <a:rPr sz="1800" spc="-70" dirty="0">
                <a:latin typeface="Tahoma"/>
                <a:cs typeface="Tahoma"/>
              </a:rPr>
              <a:t> </a:t>
            </a:r>
            <a:r>
              <a:rPr sz="1800" spc="60" dirty="0">
                <a:latin typeface="Tahoma"/>
                <a:cs typeface="Tahoma"/>
              </a:rPr>
              <a:t>have</a:t>
            </a:r>
            <a:r>
              <a:rPr sz="1800" spc="-70" dirty="0">
                <a:latin typeface="Tahoma"/>
                <a:cs typeface="Tahoma"/>
              </a:rPr>
              <a:t> </a:t>
            </a:r>
            <a:r>
              <a:rPr sz="1800" spc="85" dirty="0">
                <a:latin typeface="Tahoma"/>
                <a:cs typeface="Tahoma"/>
              </a:rPr>
              <a:t>questions</a:t>
            </a:r>
            <a:r>
              <a:rPr sz="1800" spc="-75" dirty="0">
                <a:latin typeface="Tahoma"/>
                <a:cs typeface="Tahoma"/>
              </a:rPr>
              <a:t> </a:t>
            </a:r>
            <a:r>
              <a:rPr sz="1800" spc="70" dirty="0">
                <a:latin typeface="Tahoma"/>
                <a:cs typeface="Tahoma"/>
              </a:rPr>
              <a:t>about</a:t>
            </a:r>
            <a:r>
              <a:rPr sz="1800" spc="-70" dirty="0">
                <a:latin typeface="Tahoma"/>
                <a:cs typeface="Tahoma"/>
              </a:rPr>
              <a:t> </a:t>
            </a:r>
            <a:r>
              <a:rPr sz="1800" spc="80" dirty="0">
                <a:latin typeface="Tahoma"/>
                <a:cs typeface="Tahoma"/>
              </a:rPr>
              <a:t>smoking  </a:t>
            </a:r>
            <a:r>
              <a:rPr sz="1800" spc="60" dirty="0">
                <a:latin typeface="Tahoma"/>
                <a:cs typeface="Tahoma"/>
              </a:rPr>
              <a:t>and</a:t>
            </a:r>
            <a:r>
              <a:rPr sz="1800" spc="-70" dirty="0">
                <a:latin typeface="Tahoma"/>
                <a:cs typeface="Tahoma"/>
              </a:rPr>
              <a:t> </a:t>
            </a:r>
            <a:r>
              <a:rPr sz="1800" spc="85" dirty="0">
                <a:latin typeface="Tahoma"/>
                <a:cs typeface="Tahoma"/>
              </a:rPr>
              <a:t>pregnancy?</a:t>
            </a:r>
            <a:r>
              <a:rPr sz="1800" spc="-65" dirty="0">
                <a:latin typeface="Tahoma"/>
                <a:cs typeface="Tahoma"/>
              </a:rPr>
              <a:t> </a:t>
            </a:r>
            <a:r>
              <a:rPr sz="1800" spc="5" dirty="0">
                <a:latin typeface="Tahoma"/>
                <a:cs typeface="Tahoma"/>
              </a:rPr>
              <a:t>Join</a:t>
            </a:r>
            <a:r>
              <a:rPr sz="1800" spc="-65" dirty="0">
                <a:latin typeface="Tahoma"/>
                <a:cs typeface="Tahoma"/>
              </a:rPr>
              <a:t> </a:t>
            </a:r>
            <a:r>
              <a:rPr sz="1800" spc="60" dirty="0">
                <a:latin typeface="Tahoma"/>
                <a:cs typeface="Tahoma"/>
              </a:rPr>
              <a:t>the</a:t>
            </a:r>
            <a:r>
              <a:rPr sz="1800" spc="-65" dirty="0">
                <a:latin typeface="Tahoma"/>
                <a:cs typeface="Tahoma"/>
              </a:rPr>
              <a:t> </a:t>
            </a:r>
            <a:r>
              <a:rPr sz="1800" spc="95" dirty="0">
                <a:latin typeface="Tahoma"/>
                <a:cs typeface="Tahoma"/>
              </a:rPr>
              <a:t>discussion</a:t>
            </a:r>
            <a:r>
              <a:rPr sz="1800" spc="-65" dirty="0">
                <a:latin typeface="Tahoma"/>
                <a:cs typeface="Tahoma"/>
              </a:rPr>
              <a:t> </a:t>
            </a:r>
            <a:r>
              <a:rPr sz="1800" spc="260" dirty="0">
                <a:latin typeface="Tahoma"/>
                <a:cs typeface="Tahoma"/>
              </a:rPr>
              <a:t>@  </a:t>
            </a:r>
            <a:r>
              <a:rPr sz="1800" spc="40" dirty="0">
                <a:latin typeface="Tahoma"/>
                <a:cs typeface="Tahoma"/>
              </a:rPr>
              <a:t>bit.ly/</a:t>
            </a:r>
            <a:r>
              <a:rPr sz="1800" u="sng" spc="40" dirty="0">
                <a:uFill>
                  <a:solidFill>
                    <a:srgbClr val="000000"/>
                  </a:solidFill>
                </a:uFill>
                <a:latin typeface="Times New Roman"/>
                <a:cs typeface="Times New Roman"/>
              </a:rPr>
              <a:t> 	</a:t>
            </a:r>
            <a:endParaRPr sz="1800" dirty="0">
              <a:latin typeface="Times New Roman"/>
              <a:cs typeface="Times New Roman"/>
            </a:endParaRPr>
          </a:p>
        </p:txBody>
      </p:sp>
      <p:sp>
        <p:nvSpPr>
          <p:cNvPr id="28" name="object 28"/>
          <p:cNvSpPr txBox="1"/>
          <p:nvPr/>
        </p:nvSpPr>
        <p:spPr>
          <a:xfrm>
            <a:off x="1987198" y="7395754"/>
            <a:ext cx="4226560" cy="1099820"/>
          </a:xfrm>
          <a:prstGeom prst="rect">
            <a:avLst/>
          </a:prstGeom>
        </p:spPr>
        <p:txBody>
          <a:bodyPr vert="horz" wrap="square" lIns="0" tIns="27939" rIns="0" bIns="0" rtlCol="0">
            <a:spAutoFit/>
          </a:bodyPr>
          <a:lstStyle/>
          <a:p>
            <a:pPr marL="12700" marR="5080">
              <a:lnSpc>
                <a:spcPts val="2100"/>
              </a:lnSpc>
              <a:spcBef>
                <a:spcPts val="219"/>
              </a:spcBef>
              <a:tabLst>
                <a:tab pos="2980055" algn="l"/>
              </a:tabLst>
            </a:pPr>
            <a:r>
              <a:rPr sz="1800" spc="150" dirty="0">
                <a:latin typeface="Tahoma"/>
                <a:cs typeface="Tahoma"/>
              </a:rPr>
              <a:t>Mood </a:t>
            </a:r>
            <a:r>
              <a:rPr sz="1800" spc="90" dirty="0">
                <a:latin typeface="Tahoma"/>
                <a:cs typeface="Tahoma"/>
              </a:rPr>
              <a:t>swings </a:t>
            </a:r>
            <a:r>
              <a:rPr sz="1800" spc="65" dirty="0">
                <a:latin typeface="Tahoma"/>
                <a:cs typeface="Tahoma"/>
              </a:rPr>
              <a:t>are </a:t>
            </a:r>
            <a:r>
              <a:rPr sz="1800" spc="55" dirty="0">
                <a:latin typeface="Tahoma"/>
                <a:cs typeface="Tahoma"/>
              </a:rPr>
              <a:t>normal </a:t>
            </a:r>
            <a:r>
              <a:rPr sz="1800" spc="30" dirty="0">
                <a:latin typeface="Tahoma"/>
                <a:cs typeface="Tahoma"/>
              </a:rPr>
              <a:t>during  </a:t>
            </a:r>
            <a:r>
              <a:rPr sz="1800" spc="85" dirty="0">
                <a:latin typeface="Tahoma"/>
                <a:cs typeface="Tahoma"/>
              </a:rPr>
              <a:t>pregnancy </a:t>
            </a:r>
            <a:r>
              <a:rPr sz="1800" spc="-5" dirty="0">
                <a:latin typeface="Tahoma"/>
                <a:cs typeface="Tahoma"/>
              </a:rPr>
              <a:t>– </a:t>
            </a:r>
            <a:r>
              <a:rPr sz="1800" spc="85" dirty="0">
                <a:latin typeface="Tahoma"/>
                <a:cs typeface="Tahoma"/>
              </a:rPr>
              <a:t>how </a:t>
            </a:r>
            <a:r>
              <a:rPr sz="1800" spc="60" dirty="0">
                <a:latin typeface="Tahoma"/>
                <a:cs typeface="Tahoma"/>
              </a:rPr>
              <a:t>mild or </a:t>
            </a:r>
            <a:r>
              <a:rPr sz="1800" spc="65" dirty="0">
                <a:latin typeface="Tahoma"/>
                <a:cs typeface="Tahoma"/>
              </a:rPr>
              <a:t>intense are  </a:t>
            </a:r>
            <a:r>
              <a:rPr sz="1800" spc="50" dirty="0">
                <a:latin typeface="Tahoma"/>
                <a:cs typeface="Tahoma"/>
              </a:rPr>
              <a:t>your</a:t>
            </a:r>
            <a:r>
              <a:rPr sz="1800" spc="-70" dirty="0">
                <a:latin typeface="Tahoma"/>
                <a:cs typeface="Tahoma"/>
              </a:rPr>
              <a:t> </a:t>
            </a:r>
            <a:r>
              <a:rPr sz="1800" spc="110" dirty="0">
                <a:latin typeface="Tahoma"/>
                <a:cs typeface="Tahoma"/>
              </a:rPr>
              <a:t>symptoms?</a:t>
            </a:r>
            <a:r>
              <a:rPr sz="1800" spc="-70" dirty="0">
                <a:latin typeface="Tahoma"/>
                <a:cs typeface="Tahoma"/>
              </a:rPr>
              <a:t> </a:t>
            </a:r>
            <a:r>
              <a:rPr sz="1800" spc="55" dirty="0">
                <a:latin typeface="Tahoma"/>
                <a:cs typeface="Tahoma"/>
              </a:rPr>
              <a:t>Find</a:t>
            </a:r>
            <a:r>
              <a:rPr sz="1800" spc="-70" dirty="0">
                <a:latin typeface="Tahoma"/>
                <a:cs typeface="Tahoma"/>
              </a:rPr>
              <a:t> </a:t>
            </a:r>
            <a:r>
              <a:rPr sz="1800" spc="55" dirty="0">
                <a:latin typeface="Tahoma"/>
                <a:cs typeface="Tahoma"/>
              </a:rPr>
              <a:t>out</a:t>
            </a:r>
            <a:r>
              <a:rPr sz="1800" spc="-70" dirty="0">
                <a:latin typeface="Tahoma"/>
                <a:cs typeface="Tahoma"/>
              </a:rPr>
              <a:t> </a:t>
            </a:r>
            <a:r>
              <a:rPr sz="1800" dirty="0">
                <a:latin typeface="Tahoma"/>
                <a:cs typeface="Tahoma"/>
              </a:rPr>
              <a:t>if</a:t>
            </a:r>
            <a:r>
              <a:rPr sz="1800" spc="-70" dirty="0">
                <a:latin typeface="Tahoma"/>
                <a:cs typeface="Tahoma"/>
              </a:rPr>
              <a:t> </a:t>
            </a:r>
            <a:r>
              <a:rPr sz="1800" spc="100" dirty="0">
                <a:latin typeface="Tahoma"/>
                <a:cs typeface="Tahoma"/>
              </a:rPr>
              <a:t>depression  </a:t>
            </a:r>
            <a:r>
              <a:rPr sz="1800" spc="65" dirty="0">
                <a:latin typeface="Tahoma"/>
                <a:cs typeface="Tahoma"/>
              </a:rPr>
              <a:t>is </a:t>
            </a:r>
            <a:r>
              <a:rPr sz="1800" spc="50" dirty="0">
                <a:latin typeface="Tahoma"/>
                <a:cs typeface="Tahoma"/>
              </a:rPr>
              <a:t>beginning </a:t>
            </a:r>
            <a:r>
              <a:rPr sz="1800" spc="260" dirty="0">
                <a:latin typeface="Tahoma"/>
                <a:cs typeface="Tahoma"/>
              </a:rPr>
              <a:t>@</a:t>
            </a:r>
            <a:r>
              <a:rPr sz="1800" spc="-335" dirty="0">
                <a:latin typeface="Tahoma"/>
                <a:cs typeface="Tahoma"/>
              </a:rPr>
              <a:t> </a:t>
            </a:r>
            <a:r>
              <a:rPr sz="1800" spc="40" dirty="0">
                <a:latin typeface="Tahoma"/>
                <a:cs typeface="Tahoma"/>
              </a:rPr>
              <a:t>bit.ly/</a:t>
            </a:r>
            <a:r>
              <a:rPr sz="1800" u="sng" spc="40" dirty="0">
                <a:uFill>
                  <a:solidFill>
                    <a:srgbClr val="000000"/>
                  </a:solidFill>
                </a:uFill>
                <a:latin typeface="Times New Roman"/>
                <a:cs typeface="Times New Roman"/>
              </a:rPr>
              <a:t> 	</a:t>
            </a:r>
            <a:endParaRPr sz="1800" dirty="0">
              <a:latin typeface="Times New Roman"/>
              <a:cs typeface="Times New Roman"/>
            </a:endParaRPr>
          </a:p>
        </p:txBody>
      </p:sp>
      <p:sp>
        <p:nvSpPr>
          <p:cNvPr id="29" name="object 29"/>
          <p:cNvSpPr txBox="1"/>
          <p:nvPr/>
        </p:nvSpPr>
        <p:spPr>
          <a:xfrm>
            <a:off x="9481227" y="1562740"/>
            <a:ext cx="8133715" cy="1305560"/>
          </a:xfrm>
          <a:prstGeom prst="rect">
            <a:avLst/>
          </a:prstGeom>
        </p:spPr>
        <p:txBody>
          <a:bodyPr vert="horz" wrap="square" lIns="0" tIns="92710" rIns="0" bIns="0" rtlCol="0">
            <a:spAutoFit/>
          </a:bodyPr>
          <a:lstStyle/>
          <a:p>
            <a:pPr marL="12700" marR="5080">
              <a:lnSpc>
                <a:spcPts val="3150"/>
              </a:lnSpc>
              <a:spcBef>
                <a:spcPts val="730"/>
              </a:spcBef>
            </a:pPr>
            <a:r>
              <a:rPr sz="3150" spc="270" dirty="0">
                <a:solidFill>
                  <a:srgbClr val="4E948F"/>
                </a:solidFill>
                <a:latin typeface="Tahoma"/>
                <a:cs typeface="Tahoma"/>
              </a:rPr>
              <a:t>Users </a:t>
            </a:r>
            <a:r>
              <a:rPr sz="3150" spc="250" dirty="0">
                <a:solidFill>
                  <a:srgbClr val="4E948F"/>
                </a:solidFill>
                <a:latin typeface="Tahoma"/>
                <a:cs typeface="Tahoma"/>
              </a:rPr>
              <a:t>can </a:t>
            </a:r>
            <a:r>
              <a:rPr sz="3150" spc="254" dirty="0">
                <a:solidFill>
                  <a:srgbClr val="4E948F"/>
                </a:solidFill>
                <a:latin typeface="Tahoma"/>
                <a:cs typeface="Tahoma"/>
              </a:rPr>
              <a:t>subscribe </a:t>
            </a:r>
            <a:r>
              <a:rPr sz="3150" spc="215" dirty="0">
                <a:solidFill>
                  <a:srgbClr val="4E948F"/>
                </a:solidFill>
                <a:latin typeface="Tahoma"/>
                <a:cs typeface="Tahoma"/>
              </a:rPr>
              <a:t>to </a:t>
            </a:r>
            <a:r>
              <a:rPr sz="3150" spc="180" dirty="0">
                <a:solidFill>
                  <a:srgbClr val="4E948F"/>
                </a:solidFill>
                <a:latin typeface="Tahoma"/>
                <a:cs typeface="Tahoma"/>
              </a:rPr>
              <a:t>multiple  </a:t>
            </a:r>
            <a:r>
              <a:rPr sz="3150" spc="240" dirty="0">
                <a:solidFill>
                  <a:srgbClr val="4E948F"/>
                </a:solidFill>
                <a:latin typeface="Tahoma"/>
                <a:cs typeface="Tahoma"/>
              </a:rPr>
              <a:t>messaging</a:t>
            </a:r>
            <a:r>
              <a:rPr sz="3150" spc="-135" dirty="0">
                <a:solidFill>
                  <a:srgbClr val="4E948F"/>
                </a:solidFill>
                <a:latin typeface="Tahoma"/>
                <a:cs typeface="Tahoma"/>
              </a:rPr>
              <a:t> </a:t>
            </a:r>
            <a:r>
              <a:rPr sz="3150" spc="180" dirty="0">
                <a:solidFill>
                  <a:srgbClr val="4E948F"/>
                </a:solidFill>
                <a:latin typeface="Tahoma"/>
                <a:cs typeface="Tahoma"/>
              </a:rPr>
              <a:t>streams.</a:t>
            </a:r>
            <a:r>
              <a:rPr sz="3150" spc="-130" dirty="0">
                <a:solidFill>
                  <a:srgbClr val="4E948F"/>
                </a:solidFill>
                <a:latin typeface="Tahoma"/>
                <a:cs typeface="Tahoma"/>
              </a:rPr>
              <a:t> </a:t>
            </a:r>
            <a:r>
              <a:rPr sz="3150" spc="25" dirty="0">
                <a:solidFill>
                  <a:srgbClr val="4E948F"/>
                </a:solidFill>
                <a:latin typeface="Tahoma"/>
                <a:cs typeface="Tahoma"/>
              </a:rPr>
              <a:t>49%</a:t>
            </a:r>
            <a:r>
              <a:rPr sz="3150" spc="-135" dirty="0">
                <a:solidFill>
                  <a:srgbClr val="4E948F"/>
                </a:solidFill>
                <a:latin typeface="Tahoma"/>
                <a:cs typeface="Tahoma"/>
              </a:rPr>
              <a:t> </a:t>
            </a:r>
            <a:r>
              <a:rPr sz="3150" spc="225" dirty="0">
                <a:solidFill>
                  <a:srgbClr val="4E948F"/>
                </a:solidFill>
                <a:latin typeface="Tahoma"/>
                <a:cs typeface="Tahoma"/>
              </a:rPr>
              <a:t>of</a:t>
            </a:r>
            <a:r>
              <a:rPr sz="3150" spc="-130" dirty="0">
                <a:solidFill>
                  <a:srgbClr val="4E948F"/>
                </a:solidFill>
                <a:latin typeface="Tahoma"/>
                <a:cs typeface="Tahoma"/>
              </a:rPr>
              <a:t> </a:t>
            </a:r>
            <a:r>
              <a:rPr sz="3150" spc="185" dirty="0">
                <a:solidFill>
                  <a:srgbClr val="4E948F"/>
                </a:solidFill>
                <a:latin typeface="Tahoma"/>
                <a:cs typeface="Tahoma"/>
              </a:rPr>
              <a:t>them</a:t>
            </a:r>
            <a:r>
              <a:rPr sz="3150" spc="-130" dirty="0">
                <a:solidFill>
                  <a:srgbClr val="4E948F"/>
                </a:solidFill>
                <a:latin typeface="Tahoma"/>
                <a:cs typeface="Tahoma"/>
              </a:rPr>
              <a:t> </a:t>
            </a:r>
            <a:r>
              <a:rPr sz="3150" spc="320" dirty="0">
                <a:solidFill>
                  <a:srgbClr val="4E948F"/>
                </a:solidFill>
                <a:latin typeface="Tahoma"/>
                <a:cs typeface="Tahoma"/>
              </a:rPr>
              <a:t>choose  </a:t>
            </a:r>
            <a:r>
              <a:rPr sz="3150" spc="254" dirty="0">
                <a:solidFill>
                  <a:srgbClr val="4E948F"/>
                </a:solidFill>
                <a:latin typeface="Tahoma"/>
                <a:cs typeface="Tahoma"/>
              </a:rPr>
              <a:t>one</a:t>
            </a:r>
            <a:r>
              <a:rPr sz="3150" spc="-130" dirty="0">
                <a:solidFill>
                  <a:srgbClr val="4E948F"/>
                </a:solidFill>
                <a:latin typeface="Tahoma"/>
                <a:cs typeface="Tahoma"/>
              </a:rPr>
              <a:t> </a:t>
            </a:r>
            <a:r>
              <a:rPr sz="3150" spc="185" dirty="0">
                <a:solidFill>
                  <a:srgbClr val="4E948F"/>
                </a:solidFill>
                <a:latin typeface="Tahoma"/>
                <a:cs typeface="Tahoma"/>
              </a:rPr>
              <a:t>or</a:t>
            </a:r>
            <a:r>
              <a:rPr sz="3150" spc="-125" dirty="0">
                <a:solidFill>
                  <a:srgbClr val="4E948F"/>
                </a:solidFill>
                <a:latin typeface="Tahoma"/>
                <a:cs typeface="Tahoma"/>
              </a:rPr>
              <a:t> </a:t>
            </a:r>
            <a:r>
              <a:rPr sz="3150" spc="225" dirty="0">
                <a:solidFill>
                  <a:srgbClr val="4E948F"/>
                </a:solidFill>
                <a:latin typeface="Tahoma"/>
                <a:cs typeface="Tahoma"/>
              </a:rPr>
              <a:t>more</a:t>
            </a:r>
            <a:r>
              <a:rPr sz="3150" spc="-130" dirty="0">
                <a:solidFill>
                  <a:srgbClr val="4E948F"/>
                </a:solidFill>
                <a:latin typeface="Tahoma"/>
                <a:cs typeface="Tahoma"/>
              </a:rPr>
              <a:t> </a:t>
            </a:r>
            <a:r>
              <a:rPr sz="3150" spc="225" dirty="0">
                <a:solidFill>
                  <a:srgbClr val="4E948F"/>
                </a:solidFill>
                <a:latin typeface="Tahoma"/>
                <a:cs typeface="Tahoma"/>
              </a:rPr>
              <a:t>of</a:t>
            </a:r>
            <a:r>
              <a:rPr sz="3150" spc="-125" dirty="0">
                <a:solidFill>
                  <a:srgbClr val="4E948F"/>
                </a:solidFill>
                <a:latin typeface="Tahoma"/>
                <a:cs typeface="Tahoma"/>
              </a:rPr>
              <a:t> </a:t>
            </a:r>
            <a:r>
              <a:rPr sz="3150" spc="185" dirty="0">
                <a:solidFill>
                  <a:srgbClr val="4E948F"/>
                </a:solidFill>
                <a:latin typeface="Tahoma"/>
                <a:cs typeface="Tahoma"/>
              </a:rPr>
              <a:t>the</a:t>
            </a:r>
            <a:r>
              <a:rPr sz="3150" spc="-125" dirty="0">
                <a:solidFill>
                  <a:srgbClr val="4E948F"/>
                </a:solidFill>
                <a:latin typeface="Tahoma"/>
                <a:cs typeface="Tahoma"/>
              </a:rPr>
              <a:t> </a:t>
            </a:r>
            <a:r>
              <a:rPr sz="3150" spc="204" dirty="0">
                <a:solidFill>
                  <a:srgbClr val="4E948F"/>
                </a:solidFill>
                <a:latin typeface="Tahoma"/>
                <a:cs typeface="Tahoma"/>
              </a:rPr>
              <a:t>following</a:t>
            </a:r>
            <a:r>
              <a:rPr sz="3150" spc="-130" dirty="0">
                <a:solidFill>
                  <a:srgbClr val="4E948F"/>
                </a:solidFill>
                <a:latin typeface="Tahoma"/>
                <a:cs typeface="Tahoma"/>
              </a:rPr>
              <a:t> </a:t>
            </a:r>
            <a:r>
              <a:rPr sz="3150" spc="150" dirty="0">
                <a:solidFill>
                  <a:srgbClr val="4E948F"/>
                </a:solidFill>
                <a:latin typeface="Tahoma"/>
                <a:cs typeface="Tahoma"/>
              </a:rPr>
              <a:t>streams:</a:t>
            </a:r>
            <a:endParaRPr sz="3150" dirty="0">
              <a:latin typeface="Tahoma"/>
              <a:cs typeface="Tahoma"/>
            </a:endParaRPr>
          </a:p>
        </p:txBody>
      </p:sp>
      <p:sp>
        <p:nvSpPr>
          <p:cNvPr id="30" name="object 30"/>
          <p:cNvSpPr txBox="1"/>
          <p:nvPr/>
        </p:nvSpPr>
        <p:spPr>
          <a:xfrm>
            <a:off x="9760840" y="4297157"/>
            <a:ext cx="1811655" cy="397545"/>
          </a:xfrm>
          <a:prstGeom prst="rect">
            <a:avLst/>
          </a:prstGeom>
        </p:spPr>
        <p:txBody>
          <a:bodyPr vert="horz" wrap="square" lIns="0" tIns="12700" rIns="0" bIns="0" rtlCol="0">
            <a:spAutoFit/>
          </a:bodyPr>
          <a:lstStyle/>
          <a:p>
            <a:pPr marL="12700">
              <a:lnSpc>
                <a:spcPct val="100000"/>
              </a:lnSpc>
              <a:spcBef>
                <a:spcPts val="100"/>
              </a:spcBef>
            </a:pPr>
            <a:r>
              <a:rPr sz="2500" spc="310" dirty="0">
                <a:solidFill>
                  <a:srgbClr val="4E948F"/>
                </a:solidFill>
                <a:latin typeface="Tahoma"/>
                <a:cs typeface="Tahoma"/>
              </a:rPr>
              <a:t>S</a:t>
            </a:r>
            <a:r>
              <a:rPr sz="2500" spc="145" dirty="0">
                <a:solidFill>
                  <a:srgbClr val="4E948F"/>
                </a:solidFill>
                <a:latin typeface="Tahoma"/>
                <a:cs typeface="Tahoma"/>
              </a:rPr>
              <a:t>m</a:t>
            </a:r>
            <a:r>
              <a:rPr sz="2500" spc="250" dirty="0">
                <a:solidFill>
                  <a:srgbClr val="4E948F"/>
                </a:solidFill>
                <a:latin typeface="Tahoma"/>
                <a:cs typeface="Tahoma"/>
              </a:rPr>
              <a:t>o</a:t>
            </a:r>
            <a:r>
              <a:rPr sz="2500" spc="185" dirty="0">
                <a:solidFill>
                  <a:srgbClr val="4E948F"/>
                </a:solidFill>
                <a:latin typeface="Tahoma"/>
                <a:cs typeface="Tahoma"/>
              </a:rPr>
              <a:t>k</a:t>
            </a:r>
            <a:r>
              <a:rPr sz="2500" spc="30" dirty="0">
                <a:solidFill>
                  <a:srgbClr val="4E948F"/>
                </a:solidFill>
                <a:latin typeface="Tahoma"/>
                <a:cs typeface="Tahoma"/>
              </a:rPr>
              <a:t>i</a:t>
            </a:r>
            <a:r>
              <a:rPr sz="2500" spc="75" dirty="0">
                <a:solidFill>
                  <a:srgbClr val="4E948F"/>
                </a:solidFill>
                <a:latin typeface="Tahoma"/>
                <a:cs typeface="Tahoma"/>
              </a:rPr>
              <a:t>n</a:t>
            </a:r>
            <a:r>
              <a:rPr sz="2500" spc="215" dirty="0">
                <a:solidFill>
                  <a:srgbClr val="4E948F"/>
                </a:solidFill>
                <a:latin typeface="Tahoma"/>
                <a:cs typeface="Tahoma"/>
              </a:rPr>
              <a:t>g</a:t>
            </a:r>
            <a:endParaRPr sz="2500" dirty="0">
              <a:latin typeface="Tahoma"/>
              <a:cs typeface="Tahoma"/>
            </a:endParaRPr>
          </a:p>
        </p:txBody>
      </p:sp>
      <p:sp>
        <p:nvSpPr>
          <p:cNvPr id="31" name="object 31"/>
          <p:cNvSpPr txBox="1"/>
          <p:nvPr/>
        </p:nvSpPr>
        <p:spPr>
          <a:xfrm>
            <a:off x="12456729" y="4246040"/>
            <a:ext cx="1811655" cy="406400"/>
          </a:xfrm>
          <a:prstGeom prst="rect">
            <a:avLst/>
          </a:prstGeom>
        </p:spPr>
        <p:txBody>
          <a:bodyPr vert="horz" wrap="square" lIns="0" tIns="12700" rIns="0" bIns="0" rtlCol="0">
            <a:spAutoFit/>
          </a:bodyPr>
          <a:lstStyle/>
          <a:p>
            <a:pPr marL="12700">
              <a:lnSpc>
                <a:spcPct val="100000"/>
              </a:lnSpc>
              <a:spcBef>
                <a:spcPts val="100"/>
              </a:spcBef>
            </a:pPr>
            <a:r>
              <a:rPr sz="2500" spc="185" dirty="0">
                <a:solidFill>
                  <a:srgbClr val="4E948F"/>
                </a:solidFill>
                <a:latin typeface="Tahoma"/>
                <a:cs typeface="Tahoma"/>
              </a:rPr>
              <a:t>Depression</a:t>
            </a:r>
            <a:endParaRPr sz="2500" dirty="0">
              <a:latin typeface="Tahoma"/>
              <a:cs typeface="Tahoma"/>
            </a:endParaRPr>
          </a:p>
        </p:txBody>
      </p:sp>
      <p:sp>
        <p:nvSpPr>
          <p:cNvPr id="32" name="object 32"/>
          <p:cNvSpPr txBox="1"/>
          <p:nvPr/>
        </p:nvSpPr>
        <p:spPr>
          <a:xfrm>
            <a:off x="14782390" y="4246040"/>
            <a:ext cx="2509520" cy="406400"/>
          </a:xfrm>
          <a:prstGeom prst="rect">
            <a:avLst/>
          </a:prstGeom>
        </p:spPr>
        <p:txBody>
          <a:bodyPr vert="horz" wrap="square" lIns="0" tIns="12700" rIns="0" bIns="0" rtlCol="0">
            <a:spAutoFit/>
          </a:bodyPr>
          <a:lstStyle/>
          <a:p>
            <a:pPr marL="12700">
              <a:lnSpc>
                <a:spcPct val="100000"/>
              </a:lnSpc>
              <a:spcBef>
                <a:spcPts val="100"/>
              </a:spcBef>
            </a:pPr>
            <a:r>
              <a:rPr sz="2500" spc="175" dirty="0">
                <a:solidFill>
                  <a:srgbClr val="4E948F"/>
                </a:solidFill>
                <a:latin typeface="Tahoma"/>
                <a:cs typeface="Tahoma"/>
              </a:rPr>
              <a:t>Pregnancy</a:t>
            </a:r>
            <a:r>
              <a:rPr sz="2500" spc="-170" dirty="0">
                <a:solidFill>
                  <a:srgbClr val="4E948F"/>
                </a:solidFill>
                <a:latin typeface="Tahoma"/>
                <a:cs typeface="Tahoma"/>
              </a:rPr>
              <a:t> </a:t>
            </a:r>
            <a:r>
              <a:rPr sz="2500" spc="229" dirty="0">
                <a:solidFill>
                  <a:srgbClr val="4E948F"/>
                </a:solidFill>
                <a:latin typeface="Tahoma"/>
                <a:cs typeface="Tahoma"/>
              </a:rPr>
              <a:t>Loss</a:t>
            </a:r>
            <a:endParaRPr sz="2500" dirty="0">
              <a:latin typeface="Tahoma"/>
              <a:cs typeface="Tahoma"/>
            </a:endParaRPr>
          </a:p>
        </p:txBody>
      </p:sp>
      <p:sp>
        <p:nvSpPr>
          <p:cNvPr id="33" name="object 33"/>
          <p:cNvSpPr txBox="1"/>
          <p:nvPr/>
        </p:nvSpPr>
        <p:spPr>
          <a:xfrm>
            <a:off x="9498436" y="6393624"/>
            <a:ext cx="2355850" cy="1040670"/>
          </a:xfrm>
          <a:prstGeom prst="rect">
            <a:avLst/>
          </a:prstGeom>
        </p:spPr>
        <p:txBody>
          <a:bodyPr vert="horz" wrap="square" lIns="0" tIns="78105" rIns="0" bIns="0" rtlCol="0">
            <a:spAutoFit/>
          </a:bodyPr>
          <a:lstStyle/>
          <a:p>
            <a:pPr marL="12700" marR="5080" indent="-12700">
              <a:lnSpc>
                <a:spcPts val="2480"/>
              </a:lnSpc>
              <a:spcBef>
                <a:spcPts val="615"/>
              </a:spcBef>
            </a:pPr>
            <a:r>
              <a:rPr sz="2500" spc="210" dirty="0">
                <a:solidFill>
                  <a:srgbClr val="4E948F"/>
                </a:solidFill>
                <a:latin typeface="Tahoma"/>
                <a:cs typeface="Tahoma"/>
              </a:rPr>
              <a:t>Alcohol/  </a:t>
            </a:r>
            <a:r>
              <a:rPr sz="2500" spc="204" dirty="0">
                <a:solidFill>
                  <a:srgbClr val="4E948F"/>
                </a:solidFill>
                <a:latin typeface="Tahoma"/>
                <a:cs typeface="Tahoma"/>
              </a:rPr>
              <a:t>Substance</a:t>
            </a:r>
            <a:r>
              <a:rPr sz="2500" spc="-190" dirty="0">
                <a:solidFill>
                  <a:srgbClr val="4E948F"/>
                </a:solidFill>
                <a:latin typeface="Tahoma"/>
                <a:cs typeface="Tahoma"/>
              </a:rPr>
              <a:t> </a:t>
            </a:r>
            <a:r>
              <a:rPr sz="2500" spc="215" dirty="0">
                <a:solidFill>
                  <a:srgbClr val="4E948F"/>
                </a:solidFill>
                <a:latin typeface="Tahoma"/>
                <a:cs typeface="Tahoma"/>
              </a:rPr>
              <a:t>use</a:t>
            </a:r>
            <a:endParaRPr sz="2500" dirty="0">
              <a:latin typeface="Tahoma"/>
              <a:cs typeface="Tahoma"/>
            </a:endParaRPr>
          </a:p>
        </p:txBody>
      </p:sp>
      <p:sp>
        <p:nvSpPr>
          <p:cNvPr id="34" name="object 34"/>
          <p:cNvSpPr txBox="1"/>
          <p:nvPr/>
        </p:nvSpPr>
        <p:spPr>
          <a:xfrm>
            <a:off x="11806576" y="8812034"/>
            <a:ext cx="3318510" cy="1035050"/>
          </a:xfrm>
          <a:prstGeom prst="rect">
            <a:avLst/>
          </a:prstGeom>
        </p:spPr>
        <p:txBody>
          <a:bodyPr vert="horz" wrap="square" lIns="0" tIns="78740" rIns="0" bIns="0" rtlCol="0">
            <a:spAutoFit/>
          </a:bodyPr>
          <a:lstStyle/>
          <a:p>
            <a:pPr marL="12700" marR="5080" indent="-635" algn="ctr">
              <a:lnSpc>
                <a:spcPts val="2470"/>
              </a:lnSpc>
              <a:spcBef>
                <a:spcPts val="620"/>
              </a:spcBef>
            </a:pPr>
            <a:r>
              <a:rPr sz="2500" spc="125" dirty="0">
                <a:solidFill>
                  <a:srgbClr val="4E948F"/>
                </a:solidFill>
                <a:latin typeface="Tahoma"/>
                <a:cs typeface="Tahoma"/>
              </a:rPr>
              <a:t>Planning </a:t>
            </a:r>
            <a:r>
              <a:rPr sz="2500" spc="145" dirty="0">
                <a:solidFill>
                  <a:srgbClr val="4E948F"/>
                </a:solidFill>
                <a:latin typeface="Tahoma"/>
                <a:cs typeface="Tahoma"/>
              </a:rPr>
              <a:t>a </a:t>
            </a:r>
            <a:r>
              <a:rPr sz="2500" spc="140" dirty="0">
                <a:solidFill>
                  <a:srgbClr val="4E948F"/>
                </a:solidFill>
                <a:latin typeface="Tahoma"/>
                <a:cs typeface="Tahoma"/>
              </a:rPr>
              <a:t>Vaginal  </a:t>
            </a:r>
            <a:r>
              <a:rPr sz="2500" spc="95" dirty="0">
                <a:solidFill>
                  <a:srgbClr val="4E948F"/>
                </a:solidFill>
                <a:latin typeface="Tahoma"/>
                <a:cs typeface="Tahoma"/>
              </a:rPr>
              <a:t>Birth </a:t>
            </a:r>
            <a:r>
              <a:rPr sz="2500" spc="145" dirty="0">
                <a:solidFill>
                  <a:srgbClr val="4E948F"/>
                </a:solidFill>
                <a:latin typeface="Tahoma"/>
                <a:cs typeface="Tahoma"/>
              </a:rPr>
              <a:t>After a</a:t>
            </a:r>
            <a:r>
              <a:rPr sz="2500" spc="-570" dirty="0">
                <a:solidFill>
                  <a:srgbClr val="4E948F"/>
                </a:solidFill>
                <a:latin typeface="Tahoma"/>
                <a:cs typeface="Tahoma"/>
              </a:rPr>
              <a:t> </a:t>
            </a:r>
            <a:r>
              <a:rPr sz="2500" spc="160" dirty="0">
                <a:solidFill>
                  <a:srgbClr val="4E948F"/>
                </a:solidFill>
                <a:latin typeface="Tahoma"/>
                <a:cs typeface="Tahoma"/>
              </a:rPr>
              <a:t>Previous  </a:t>
            </a:r>
            <a:r>
              <a:rPr sz="2500" spc="200" dirty="0">
                <a:solidFill>
                  <a:srgbClr val="4E948F"/>
                </a:solidFill>
                <a:latin typeface="Tahoma"/>
                <a:cs typeface="Tahoma"/>
              </a:rPr>
              <a:t>Cesarean</a:t>
            </a:r>
            <a:r>
              <a:rPr sz="2500" spc="-120" dirty="0">
                <a:solidFill>
                  <a:srgbClr val="4E948F"/>
                </a:solidFill>
                <a:latin typeface="Tahoma"/>
                <a:cs typeface="Tahoma"/>
              </a:rPr>
              <a:t> </a:t>
            </a:r>
            <a:r>
              <a:rPr sz="2500" spc="135" dirty="0">
                <a:solidFill>
                  <a:srgbClr val="4E948F"/>
                </a:solidFill>
                <a:latin typeface="Tahoma"/>
                <a:cs typeface="Tahoma"/>
              </a:rPr>
              <a:t>Delivery</a:t>
            </a:r>
            <a:endParaRPr sz="2500" dirty="0">
              <a:latin typeface="Tahoma"/>
              <a:cs typeface="Tahoma"/>
            </a:endParaRPr>
          </a:p>
        </p:txBody>
      </p:sp>
      <p:sp>
        <p:nvSpPr>
          <p:cNvPr id="36" name="object 36"/>
          <p:cNvSpPr txBox="1"/>
          <p:nvPr/>
        </p:nvSpPr>
        <p:spPr>
          <a:xfrm>
            <a:off x="9505505" y="8812034"/>
            <a:ext cx="1752600" cy="720725"/>
          </a:xfrm>
          <a:prstGeom prst="rect">
            <a:avLst/>
          </a:prstGeom>
        </p:spPr>
        <p:txBody>
          <a:bodyPr vert="horz" wrap="square" lIns="0" tIns="78740" rIns="0" bIns="0" rtlCol="0">
            <a:spAutoFit/>
          </a:bodyPr>
          <a:lstStyle/>
          <a:p>
            <a:pPr marL="12700" marR="5080" indent="469265">
              <a:lnSpc>
                <a:spcPts val="2470"/>
              </a:lnSpc>
              <a:spcBef>
                <a:spcPts val="620"/>
              </a:spcBef>
            </a:pPr>
            <a:r>
              <a:rPr sz="2500" spc="220" dirty="0">
                <a:solidFill>
                  <a:srgbClr val="4E948F"/>
                </a:solidFill>
                <a:latin typeface="Tahoma"/>
                <a:cs typeface="Tahoma"/>
              </a:rPr>
              <a:t>New  </a:t>
            </a:r>
            <a:r>
              <a:rPr sz="2500" spc="-270" dirty="0">
                <a:solidFill>
                  <a:srgbClr val="4E948F"/>
                </a:solidFill>
                <a:latin typeface="Tahoma"/>
                <a:cs typeface="Tahoma"/>
              </a:rPr>
              <a:t>I</a:t>
            </a:r>
            <a:r>
              <a:rPr sz="2500" spc="145" dirty="0">
                <a:solidFill>
                  <a:srgbClr val="4E948F"/>
                </a:solidFill>
                <a:latin typeface="Tahoma"/>
                <a:cs typeface="Tahoma"/>
              </a:rPr>
              <a:t>mm</a:t>
            </a:r>
            <a:r>
              <a:rPr sz="2500" spc="30" dirty="0">
                <a:solidFill>
                  <a:srgbClr val="4E948F"/>
                </a:solidFill>
                <a:latin typeface="Tahoma"/>
                <a:cs typeface="Tahoma"/>
              </a:rPr>
              <a:t>i</a:t>
            </a:r>
            <a:r>
              <a:rPr sz="2500" spc="210" dirty="0">
                <a:solidFill>
                  <a:srgbClr val="4E948F"/>
                </a:solidFill>
                <a:latin typeface="Tahoma"/>
                <a:cs typeface="Tahoma"/>
              </a:rPr>
              <a:t>g</a:t>
            </a:r>
            <a:r>
              <a:rPr sz="2500" spc="35" dirty="0">
                <a:solidFill>
                  <a:srgbClr val="4E948F"/>
                </a:solidFill>
                <a:latin typeface="Tahoma"/>
                <a:cs typeface="Tahoma"/>
              </a:rPr>
              <a:t>r</a:t>
            </a:r>
            <a:r>
              <a:rPr sz="2500" spc="140" dirty="0">
                <a:solidFill>
                  <a:srgbClr val="4E948F"/>
                </a:solidFill>
                <a:latin typeface="Tahoma"/>
                <a:cs typeface="Tahoma"/>
              </a:rPr>
              <a:t>a</a:t>
            </a:r>
            <a:r>
              <a:rPr sz="2500" spc="75" dirty="0">
                <a:solidFill>
                  <a:srgbClr val="4E948F"/>
                </a:solidFill>
                <a:latin typeface="Tahoma"/>
                <a:cs typeface="Tahoma"/>
              </a:rPr>
              <a:t>n</a:t>
            </a:r>
            <a:r>
              <a:rPr sz="2500" spc="85" dirty="0">
                <a:solidFill>
                  <a:srgbClr val="4E948F"/>
                </a:solidFill>
                <a:latin typeface="Tahoma"/>
                <a:cs typeface="Tahoma"/>
              </a:rPr>
              <a:t>t</a:t>
            </a:r>
            <a:r>
              <a:rPr sz="2500" spc="295" dirty="0">
                <a:solidFill>
                  <a:srgbClr val="4E948F"/>
                </a:solidFill>
                <a:latin typeface="Tahoma"/>
                <a:cs typeface="Tahoma"/>
              </a:rPr>
              <a:t>s</a:t>
            </a:r>
            <a:endParaRPr sz="2500" dirty="0">
              <a:latin typeface="Tahoma"/>
              <a:cs typeface="Tahoma"/>
            </a:endParaRPr>
          </a:p>
        </p:txBody>
      </p:sp>
      <p:sp>
        <p:nvSpPr>
          <p:cNvPr id="37" name="object 37"/>
          <p:cNvSpPr txBox="1"/>
          <p:nvPr/>
        </p:nvSpPr>
        <p:spPr>
          <a:xfrm>
            <a:off x="15345536" y="8812034"/>
            <a:ext cx="1940978" cy="720710"/>
          </a:xfrm>
          <a:prstGeom prst="rect">
            <a:avLst/>
          </a:prstGeom>
        </p:spPr>
        <p:txBody>
          <a:bodyPr vert="horz" wrap="square" lIns="0" tIns="78740" rIns="0" bIns="0" rtlCol="0">
            <a:spAutoFit/>
          </a:bodyPr>
          <a:lstStyle/>
          <a:p>
            <a:pPr marL="87313" marR="5080" indent="-76200">
              <a:lnSpc>
                <a:spcPts val="2470"/>
              </a:lnSpc>
              <a:spcBef>
                <a:spcPts val="620"/>
              </a:spcBef>
            </a:pPr>
            <a:r>
              <a:rPr sz="2500" spc="180" dirty="0">
                <a:solidFill>
                  <a:srgbClr val="4E948F"/>
                </a:solidFill>
                <a:latin typeface="Tahoma"/>
                <a:cs typeface="Tahoma"/>
              </a:rPr>
              <a:t>Exposure</a:t>
            </a:r>
            <a:r>
              <a:rPr sz="2500" spc="-180" dirty="0">
                <a:solidFill>
                  <a:srgbClr val="4E948F"/>
                </a:solidFill>
                <a:latin typeface="Tahoma"/>
                <a:cs typeface="Tahoma"/>
              </a:rPr>
              <a:t> </a:t>
            </a:r>
            <a:r>
              <a:rPr sz="2500" spc="170" dirty="0">
                <a:solidFill>
                  <a:srgbClr val="4E948F"/>
                </a:solidFill>
                <a:latin typeface="Tahoma"/>
                <a:cs typeface="Tahoma"/>
              </a:rPr>
              <a:t>to  </a:t>
            </a:r>
            <a:r>
              <a:rPr sz="2500" spc="204" dirty="0">
                <a:solidFill>
                  <a:srgbClr val="4E948F"/>
                </a:solidFill>
                <a:latin typeface="Tahoma"/>
                <a:cs typeface="Tahoma"/>
              </a:rPr>
              <a:t>Violence</a:t>
            </a:r>
            <a:endParaRPr sz="2500" dirty="0">
              <a:latin typeface="Tahoma"/>
              <a:cs typeface="Tahoma"/>
            </a:endParaRPr>
          </a:p>
        </p:txBody>
      </p:sp>
      <p:sp>
        <p:nvSpPr>
          <p:cNvPr id="38" name="object 38"/>
          <p:cNvSpPr txBox="1"/>
          <p:nvPr/>
        </p:nvSpPr>
        <p:spPr>
          <a:xfrm>
            <a:off x="12612770" y="6384488"/>
            <a:ext cx="2293220" cy="795089"/>
          </a:xfrm>
          <a:prstGeom prst="rect">
            <a:avLst/>
          </a:prstGeom>
        </p:spPr>
        <p:txBody>
          <a:bodyPr vert="horz" wrap="square" lIns="0" tIns="12700" rIns="0" bIns="0" rtlCol="0">
            <a:spAutoFit/>
          </a:bodyPr>
          <a:lstStyle/>
          <a:p>
            <a:pPr marL="12700">
              <a:lnSpc>
                <a:spcPct val="100000"/>
              </a:lnSpc>
              <a:spcBef>
                <a:spcPts val="100"/>
              </a:spcBef>
              <a:tabLst>
                <a:tab pos="3582670" algn="l"/>
              </a:tabLst>
            </a:pPr>
            <a:r>
              <a:rPr sz="2500" spc="470" dirty="0">
                <a:solidFill>
                  <a:srgbClr val="4E948F"/>
                </a:solidFill>
                <a:latin typeface="Tahoma"/>
                <a:cs typeface="Tahoma"/>
              </a:rPr>
              <a:t>W</a:t>
            </a:r>
            <a:r>
              <a:rPr sz="2500" spc="265" dirty="0">
                <a:solidFill>
                  <a:srgbClr val="4E948F"/>
                </a:solidFill>
                <a:latin typeface="Tahoma"/>
                <a:cs typeface="Tahoma"/>
              </a:rPr>
              <a:t>e</a:t>
            </a:r>
            <a:r>
              <a:rPr sz="2500" spc="30" dirty="0">
                <a:solidFill>
                  <a:srgbClr val="4E948F"/>
                </a:solidFill>
                <a:latin typeface="Tahoma"/>
                <a:cs typeface="Tahoma"/>
              </a:rPr>
              <a:t>i</a:t>
            </a:r>
            <a:r>
              <a:rPr sz="2500" spc="210" dirty="0">
                <a:solidFill>
                  <a:srgbClr val="4E948F"/>
                </a:solidFill>
                <a:latin typeface="Tahoma"/>
                <a:cs typeface="Tahoma"/>
              </a:rPr>
              <a:t>g</a:t>
            </a:r>
            <a:r>
              <a:rPr sz="2500" spc="75" dirty="0">
                <a:solidFill>
                  <a:srgbClr val="4E948F"/>
                </a:solidFill>
                <a:latin typeface="Tahoma"/>
                <a:cs typeface="Tahoma"/>
              </a:rPr>
              <a:t>h</a:t>
            </a:r>
            <a:r>
              <a:rPr sz="2500" spc="90" dirty="0">
                <a:solidFill>
                  <a:srgbClr val="4E948F"/>
                </a:solidFill>
                <a:latin typeface="Tahoma"/>
                <a:cs typeface="Tahoma"/>
              </a:rPr>
              <a:t>t</a:t>
            </a:r>
            <a:r>
              <a:rPr sz="2500" spc="-100" dirty="0">
                <a:solidFill>
                  <a:srgbClr val="4E948F"/>
                </a:solidFill>
                <a:latin typeface="Tahoma"/>
                <a:cs typeface="Tahoma"/>
              </a:rPr>
              <a:t> </a:t>
            </a:r>
            <a:endParaRPr lang="en-CA" sz="2500" spc="-100" dirty="0">
              <a:solidFill>
                <a:srgbClr val="4E948F"/>
              </a:solidFill>
              <a:latin typeface="Tahoma"/>
              <a:cs typeface="Tahoma"/>
            </a:endParaRPr>
          </a:p>
          <a:p>
            <a:pPr marL="12700">
              <a:lnSpc>
                <a:spcPct val="100000"/>
              </a:lnSpc>
              <a:spcBef>
                <a:spcPts val="100"/>
              </a:spcBef>
              <a:tabLst>
                <a:tab pos="3582670" algn="l"/>
              </a:tabLst>
            </a:pPr>
            <a:r>
              <a:rPr sz="2500" spc="145" dirty="0">
                <a:solidFill>
                  <a:srgbClr val="4E948F"/>
                </a:solidFill>
                <a:latin typeface="Tahoma"/>
                <a:cs typeface="Tahoma"/>
              </a:rPr>
              <a:t>m</a:t>
            </a:r>
            <a:r>
              <a:rPr sz="2500" spc="140" dirty="0">
                <a:solidFill>
                  <a:srgbClr val="4E948F"/>
                </a:solidFill>
                <a:latin typeface="Tahoma"/>
                <a:cs typeface="Tahoma"/>
              </a:rPr>
              <a:t>a</a:t>
            </a:r>
            <a:r>
              <a:rPr sz="2500" spc="75" dirty="0">
                <a:solidFill>
                  <a:srgbClr val="4E948F"/>
                </a:solidFill>
                <a:latin typeface="Tahoma"/>
                <a:cs typeface="Tahoma"/>
              </a:rPr>
              <a:t>n</a:t>
            </a:r>
            <a:r>
              <a:rPr sz="2500" spc="140" dirty="0">
                <a:solidFill>
                  <a:srgbClr val="4E948F"/>
                </a:solidFill>
                <a:latin typeface="Tahoma"/>
                <a:cs typeface="Tahoma"/>
              </a:rPr>
              <a:t>a</a:t>
            </a:r>
            <a:r>
              <a:rPr sz="2500" spc="210" dirty="0">
                <a:solidFill>
                  <a:srgbClr val="4E948F"/>
                </a:solidFill>
                <a:latin typeface="Tahoma"/>
                <a:cs typeface="Tahoma"/>
              </a:rPr>
              <a:t>g</a:t>
            </a:r>
            <a:r>
              <a:rPr sz="2500" spc="265" dirty="0">
                <a:solidFill>
                  <a:srgbClr val="4E948F"/>
                </a:solidFill>
                <a:latin typeface="Tahoma"/>
                <a:cs typeface="Tahoma"/>
              </a:rPr>
              <a:t>e</a:t>
            </a:r>
            <a:r>
              <a:rPr sz="2500" spc="145" dirty="0">
                <a:solidFill>
                  <a:srgbClr val="4E948F"/>
                </a:solidFill>
                <a:latin typeface="Tahoma"/>
                <a:cs typeface="Tahoma"/>
              </a:rPr>
              <a:t>m</a:t>
            </a:r>
            <a:r>
              <a:rPr sz="2500" spc="265" dirty="0">
                <a:solidFill>
                  <a:srgbClr val="4E948F"/>
                </a:solidFill>
                <a:latin typeface="Tahoma"/>
                <a:cs typeface="Tahoma"/>
              </a:rPr>
              <a:t>e</a:t>
            </a:r>
            <a:r>
              <a:rPr sz="2500" spc="75" dirty="0">
                <a:solidFill>
                  <a:srgbClr val="4E948F"/>
                </a:solidFill>
                <a:latin typeface="Tahoma"/>
                <a:cs typeface="Tahoma"/>
              </a:rPr>
              <a:t>n</a:t>
            </a:r>
            <a:r>
              <a:rPr sz="2500" spc="85" dirty="0">
                <a:solidFill>
                  <a:srgbClr val="4E948F"/>
                </a:solidFill>
                <a:latin typeface="Tahoma"/>
                <a:cs typeface="Tahoma"/>
              </a:rPr>
              <a:t>t</a:t>
            </a:r>
            <a:endParaRPr sz="3750" baseline="-14444" dirty="0">
              <a:latin typeface="Tahoma"/>
              <a:cs typeface="Tahoma"/>
            </a:endParaRPr>
          </a:p>
        </p:txBody>
      </p:sp>
      <p:sp>
        <p:nvSpPr>
          <p:cNvPr id="39" name="object 39"/>
          <p:cNvSpPr txBox="1"/>
          <p:nvPr/>
        </p:nvSpPr>
        <p:spPr>
          <a:xfrm>
            <a:off x="15746610" y="6413687"/>
            <a:ext cx="1907847" cy="782265"/>
          </a:xfrm>
          <a:prstGeom prst="rect">
            <a:avLst/>
          </a:prstGeom>
        </p:spPr>
        <p:txBody>
          <a:bodyPr vert="horz" wrap="square" lIns="0" tIns="12700" rIns="0" bIns="0" rtlCol="0">
            <a:spAutoFit/>
          </a:bodyPr>
          <a:lstStyle/>
          <a:p>
            <a:pPr marL="12700">
              <a:lnSpc>
                <a:spcPct val="100000"/>
              </a:lnSpc>
              <a:spcBef>
                <a:spcPts val="100"/>
              </a:spcBef>
            </a:pPr>
            <a:r>
              <a:rPr lang="en-CA" sz="2500" spc="160" dirty="0">
                <a:solidFill>
                  <a:srgbClr val="4E948F"/>
                </a:solidFill>
                <a:latin typeface="Tahoma"/>
                <a:cs typeface="Tahoma"/>
              </a:rPr>
              <a:t>Pregnancy </a:t>
            </a:r>
            <a:r>
              <a:rPr sz="2500" spc="160" dirty="0">
                <a:solidFill>
                  <a:srgbClr val="4E948F"/>
                </a:solidFill>
                <a:latin typeface="Tahoma"/>
                <a:cs typeface="Tahoma"/>
              </a:rPr>
              <a:t>Over</a:t>
            </a:r>
            <a:r>
              <a:rPr sz="2500" spc="-175" dirty="0">
                <a:solidFill>
                  <a:srgbClr val="4E948F"/>
                </a:solidFill>
                <a:latin typeface="Tahoma"/>
                <a:cs typeface="Tahoma"/>
              </a:rPr>
              <a:t> </a:t>
            </a:r>
            <a:r>
              <a:rPr sz="2500" spc="275" dirty="0">
                <a:solidFill>
                  <a:srgbClr val="4E948F"/>
                </a:solidFill>
                <a:latin typeface="Tahoma"/>
                <a:cs typeface="Tahoma"/>
              </a:rPr>
              <a:t>35</a:t>
            </a:r>
            <a:endParaRPr sz="2500" dirty="0">
              <a:latin typeface="Tahoma"/>
              <a:cs typeface="Tahoma"/>
            </a:endParaRPr>
          </a:p>
        </p:txBody>
      </p:sp>
      <p:sp>
        <p:nvSpPr>
          <p:cNvPr id="42" name="object 30">
            <a:extLst>
              <a:ext uri="{FF2B5EF4-FFF2-40B4-BE49-F238E27FC236}">
                <a16:creationId xmlns:a16="http://schemas.microsoft.com/office/drawing/2014/main" id="{B891F41E-A1A6-4A33-8B40-497B0A9A1635}"/>
              </a:ext>
            </a:extLst>
          </p:cNvPr>
          <p:cNvSpPr txBox="1"/>
          <p:nvPr/>
        </p:nvSpPr>
        <p:spPr>
          <a:xfrm>
            <a:off x="1400141" y="799441"/>
            <a:ext cx="5734385" cy="566822"/>
          </a:xfrm>
          <a:prstGeom prst="rect">
            <a:avLst/>
          </a:prstGeom>
        </p:spPr>
        <p:txBody>
          <a:bodyPr vert="horz" wrap="square" lIns="0" tIns="12700" rIns="0" bIns="0" rtlCol="0">
            <a:spAutoFit/>
          </a:bodyPr>
          <a:lstStyle/>
          <a:p>
            <a:pPr marL="12700">
              <a:lnSpc>
                <a:spcPct val="100000"/>
              </a:lnSpc>
              <a:spcBef>
                <a:spcPts val="100"/>
              </a:spcBef>
            </a:pPr>
            <a:r>
              <a:rPr lang="en-US" sz="3600" b="1" dirty="0">
                <a:solidFill>
                  <a:srgbClr val="4E948F"/>
                </a:solidFill>
                <a:cs typeface="Tahoma"/>
              </a:rPr>
              <a:t>Meets Individual Needs</a:t>
            </a:r>
            <a:endParaRPr sz="3600" b="1" dirty="0">
              <a:cs typeface="Tahom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D2E529-7A80-4CCD-972A-E43B34C66B1D}"/>
              </a:ext>
            </a:extLst>
          </p:cNvPr>
          <p:cNvPicPr>
            <a:picLocks noChangeAspect="1"/>
          </p:cNvPicPr>
          <p:nvPr/>
        </p:nvPicPr>
        <p:blipFill rotWithShape="1">
          <a:blip r:embed="rId2"/>
          <a:srcRect l="5506" t="25486" r="8245" b="2340"/>
          <a:stretch/>
        </p:blipFill>
        <p:spPr>
          <a:xfrm>
            <a:off x="554477" y="301658"/>
            <a:ext cx="11308404" cy="4498943"/>
          </a:xfrm>
          <a:prstGeom prst="rect">
            <a:avLst/>
          </a:prstGeom>
        </p:spPr>
      </p:pic>
      <p:sp>
        <p:nvSpPr>
          <p:cNvPr id="3" name="Content Placeholder 2">
            <a:extLst>
              <a:ext uri="{FF2B5EF4-FFF2-40B4-BE49-F238E27FC236}">
                <a16:creationId xmlns:a16="http://schemas.microsoft.com/office/drawing/2014/main" id="{434D181E-D9F4-4787-B6F2-9B667F47DE9E}"/>
              </a:ext>
            </a:extLst>
          </p:cNvPr>
          <p:cNvSpPr>
            <a:spLocks noGrp="1"/>
          </p:cNvSpPr>
          <p:nvPr>
            <p:ph idx="1"/>
          </p:nvPr>
        </p:nvSpPr>
        <p:spPr>
          <a:xfrm>
            <a:off x="802532" y="5905500"/>
            <a:ext cx="16196553" cy="3250509"/>
          </a:xfrm>
        </p:spPr>
        <p:txBody>
          <a:bodyPr>
            <a:normAutofit lnSpcReduction="10000"/>
          </a:bodyPr>
          <a:lstStyle/>
          <a:p>
            <a:r>
              <a:rPr lang="en-CA" sz="3000" dirty="0">
                <a:solidFill>
                  <a:schemeClr val="tx1"/>
                </a:solidFill>
                <a:latin typeface="Calibri" panose="020F0502020204030204" pitchFamily="34" charset="0"/>
                <a:ea typeface="Calibri" panose="020F0502020204030204" pitchFamily="34" charset="0"/>
                <a:cs typeface="Calibri" panose="020F0502020204030204" pitchFamily="34" charset="0"/>
              </a:rPr>
              <a:t>Enhances knowledge of options and ability to ask questions</a:t>
            </a:r>
          </a:p>
          <a:p>
            <a:r>
              <a:rPr lang="en-CA" sz="3000" dirty="0">
                <a:solidFill>
                  <a:schemeClr val="tx1"/>
                </a:solidFill>
                <a:latin typeface="Calibri" panose="020F0502020204030204" pitchFamily="34" charset="0"/>
                <a:ea typeface="Calibri" panose="020F0502020204030204" pitchFamily="34" charset="0"/>
                <a:cs typeface="Calibri" panose="020F0502020204030204" pitchFamily="34" charset="0"/>
              </a:rPr>
              <a:t>Convenient, immediate</a:t>
            </a:r>
          </a:p>
          <a:p>
            <a:r>
              <a:rPr lang="en-CA" sz="3000" dirty="0">
                <a:solidFill>
                  <a:schemeClr val="tx1"/>
                </a:solidFill>
                <a:latin typeface="Calibri" panose="020F0502020204030204" pitchFamily="34" charset="0"/>
                <a:ea typeface="Calibri" panose="020F0502020204030204" pitchFamily="34" charset="0"/>
                <a:cs typeface="Calibri" panose="020F0502020204030204" pitchFamily="34" charset="0"/>
              </a:rPr>
              <a:t>Encouraging, not fear-based</a:t>
            </a:r>
          </a:p>
          <a:p>
            <a:r>
              <a:rPr lang="en-CA" sz="3000" dirty="0">
                <a:solidFill>
                  <a:schemeClr val="tx1"/>
                </a:solidFill>
                <a:latin typeface="Calibri" panose="020F0502020204030204" pitchFamily="34" charset="0"/>
                <a:ea typeface="Calibri" panose="020F0502020204030204" pitchFamily="34" charset="0"/>
                <a:cs typeface="Calibri" panose="020F0502020204030204" pitchFamily="34" charset="0"/>
              </a:rPr>
              <a:t>Resource information local and reliable</a:t>
            </a:r>
          </a:p>
          <a:p>
            <a:r>
              <a:rPr lang="en-CA" sz="3000" dirty="0">
                <a:solidFill>
                  <a:schemeClr val="tx1"/>
                </a:solidFill>
                <a:latin typeface="Calibri" panose="020F0502020204030204" pitchFamily="34" charset="0"/>
                <a:ea typeface="Calibri" panose="020F0502020204030204" pitchFamily="34" charset="0"/>
                <a:cs typeface="Calibri" panose="020F0502020204030204" pitchFamily="34" charset="0"/>
              </a:rPr>
              <a:t>Motivates discussion with caregiver</a:t>
            </a:r>
          </a:p>
          <a:p>
            <a:r>
              <a:rPr lang="en-CA" sz="3000" dirty="0">
                <a:solidFill>
                  <a:schemeClr val="tx1"/>
                </a:solidFill>
                <a:latin typeface="Calibri" panose="020F0502020204030204" pitchFamily="34" charset="0"/>
                <a:ea typeface="Calibri" panose="020F0502020204030204" pitchFamily="34" charset="0"/>
                <a:cs typeface="Calibri" panose="020F0502020204030204" pitchFamily="34" charset="0"/>
              </a:rPr>
              <a:t>Relevance and need for “opt-in” topics</a:t>
            </a:r>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Freeform 10">
            <a:extLst>
              <a:ext uri="{FF2B5EF4-FFF2-40B4-BE49-F238E27FC236}">
                <a16:creationId xmlns:a16="http://schemas.microsoft.com/office/drawing/2014/main" id="{7D8E59EC-5D00-4570-BC7C-BFFC3AF64926}"/>
              </a:ext>
            </a:extLst>
          </p:cNvPr>
          <p:cNvSpPr/>
          <p:nvPr/>
        </p:nvSpPr>
        <p:spPr>
          <a:xfrm>
            <a:off x="14935200" y="8953500"/>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3"/>
            <a:stretch>
              <a:fillRect/>
            </a:stretch>
          </a:blipFill>
        </p:spPr>
      </p:sp>
    </p:spTree>
    <p:extLst>
      <p:ext uri="{BB962C8B-B14F-4D97-AF65-F5344CB8AC3E}">
        <p14:creationId xmlns:p14="http://schemas.microsoft.com/office/powerpoint/2010/main" val="87181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792" y="2241755"/>
            <a:ext cx="16285158" cy="8045246"/>
          </a:xfrm>
        </p:spPr>
        <p:txBody>
          <a:bodyPr>
            <a:normAutofit lnSpcReduction="10000"/>
          </a:bodyPr>
          <a:lstStyle/>
          <a:p>
            <a:r>
              <a:rPr lang="en-CA" sz="3600" dirty="0">
                <a:solidFill>
                  <a:schemeClr val="tx1"/>
                </a:solidFill>
              </a:rPr>
              <a:t>SMS texting lessens a sense of isolation,  promotes father-infant bonding, supports the farther-partner relationship. </a:t>
            </a:r>
          </a:p>
          <a:p>
            <a:endParaRPr lang="en-CA" sz="3600" dirty="0">
              <a:solidFill>
                <a:schemeClr val="tx1"/>
              </a:solidFill>
            </a:endParaRPr>
          </a:p>
          <a:p>
            <a:r>
              <a:rPr lang="en-CA" sz="3600" b="1" dirty="0">
                <a:solidFill>
                  <a:schemeClr val="tx1"/>
                </a:solidFill>
                <a:latin typeface="Calibri" panose="020F0502020204030204" pitchFamily="34" charset="0"/>
                <a:ea typeface="Calibri" panose="020F0502020204030204" pitchFamily="34" charset="0"/>
                <a:cs typeface="Calibri" panose="020F0502020204030204" pitchFamily="34" charset="0"/>
              </a:rPr>
              <a:t>Structural</a:t>
            </a:r>
          </a:p>
          <a:p>
            <a:pPr marL="914400" lvl="1" indent="-457200">
              <a:buFont typeface="Wingdings" panose="05000000000000000000" pitchFamily="2" charset="2"/>
              <a:buChar char="§"/>
            </a:pPr>
            <a:r>
              <a:rPr lang="en-CA" sz="3000" dirty="0"/>
              <a:t>Synching information to needs</a:t>
            </a:r>
          </a:p>
          <a:p>
            <a:pPr marL="914400" lvl="1" indent="-457200">
              <a:buFont typeface="Wingdings" panose="05000000000000000000" pitchFamily="2" charset="2"/>
              <a:buChar char="§"/>
            </a:pPr>
            <a:r>
              <a:rPr lang="en-CA" sz="3000" dirty="0"/>
              <a:t>Normalization</a:t>
            </a:r>
          </a:p>
          <a:p>
            <a:pPr marL="914400" lvl="1" indent="-457200">
              <a:buFont typeface="Wingdings" panose="05000000000000000000" pitchFamily="2" charset="2"/>
              <a:buChar char="§"/>
            </a:pPr>
            <a:r>
              <a:rPr lang="en-CA" sz="3000" dirty="0"/>
              <a:t>Prompts to interact</a:t>
            </a:r>
          </a:p>
          <a:p>
            <a:pPr marL="914400" lvl="1" indent="-457200">
              <a:buFont typeface="Wingdings" panose="05000000000000000000" pitchFamily="2" charset="2"/>
              <a:buChar char="§"/>
            </a:pPr>
            <a:r>
              <a:rPr lang="en-CA" sz="3000" dirty="0"/>
              <a:t>Provision of a safety net</a:t>
            </a:r>
          </a:p>
          <a:p>
            <a:pPr lvl="1"/>
            <a:endParaRPr lang="en-CA" sz="3000" dirty="0"/>
          </a:p>
          <a:p>
            <a:r>
              <a:rPr lang="en-CA" sz="3600" b="1" dirty="0">
                <a:solidFill>
                  <a:schemeClr val="tx1"/>
                </a:solidFill>
                <a:latin typeface="Calibri" panose="020F0502020204030204" pitchFamily="34" charset="0"/>
                <a:ea typeface="Calibri" panose="020F0502020204030204" pitchFamily="34" charset="0"/>
                <a:cs typeface="Calibri" panose="020F0502020204030204" pitchFamily="34" charset="0"/>
              </a:rPr>
              <a:t>Psychological</a:t>
            </a:r>
          </a:p>
          <a:p>
            <a:pPr marL="914400" lvl="1" indent="-457200">
              <a:buFont typeface="Wingdings" panose="05000000000000000000" pitchFamily="2" charset="2"/>
              <a:buChar char="§"/>
            </a:pPr>
            <a:r>
              <a:rPr lang="en-CA" sz="3000" dirty="0"/>
              <a:t>Increase in knowledge</a:t>
            </a:r>
          </a:p>
          <a:p>
            <a:pPr marL="914400" lvl="1" indent="-457200">
              <a:buFont typeface="Wingdings" panose="05000000000000000000" pitchFamily="2" charset="2"/>
              <a:buChar char="§"/>
            </a:pPr>
            <a:r>
              <a:rPr lang="en-CA" sz="3000" dirty="0"/>
              <a:t>Feelings of confidence</a:t>
            </a:r>
          </a:p>
          <a:p>
            <a:pPr marL="914400" lvl="1" indent="-457200">
              <a:buFont typeface="Wingdings" panose="05000000000000000000" pitchFamily="2" charset="2"/>
              <a:buChar char="§"/>
            </a:pPr>
            <a:r>
              <a:rPr lang="en-CA" sz="3000" dirty="0"/>
              <a:t>Ability to cope</a:t>
            </a:r>
          </a:p>
          <a:p>
            <a:pPr marL="914400" lvl="1" indent="-457200">
              <a:buFont typeface="Wingdings" panose="05000000000000000000" pitchFamily="2" charset="2"/>
              <a:buChar char="§"/>
            </a:pPr>
            <a:r>
              <a:rPr lang="en-CA" sz="3000" dirty="0"/>
              <a:t>Role orientation </a:t>
            </a:r>
          </a:p>
          <a:p>
            <a:pPr marL="914400" lvl="1" indent="-457200">
              <a:buFont typeface="Wingdings" panose="05000000000000000000" pitchFamily="2" charset="2"/>
              <a:buChar char="§"/>
            </a:pPr>
            <a:r>
              <a:rPr lang="en-CA" sz="3000" dirty="0"/>
              <a:t>Feeling connected</a:t>
            </a:r>
          </a:p>
        </p:txBody>
      </p:sp>
      <p:sp>
        <p:nvSpPr>
          <p:cNvPr id="8" name="TextBox 7">
            <a:extLst>
              <a:ext uri="{FF2B5EF4-FFF2-40B4-BE49-F238E27FC236}">
                <a16:creationId xmlns:a16="http://schemas.microsoft.com/office/drawing/2014/main" id="{5043C6A5-4E77-49B2-9DFD-DF9D1C0E425A}"/>
              </a:ext>
            </a:extLst>
          </p:cNvPr>
          <p:cNvSpPr txBox="1"/>
          <p:nvPr/>
        </p:nvSpPr>
        <p:spPr>
          <a:xfrm>
            <a:off x="363070" y="322108"/>
            <a:ext cx="8780930" cy="923330"/>
          </a:xfrm>
          <a:prstGeom prst="rect">
            <a:avLst/>
          </a:prstGeom>
          <a:noFill/>
        </p:spPr>
        <p:txBody>
          <a:bodyPr wrap="square" rtlCol="0">
            <a:spAutoFit/>
          </a:bodyPr>
          <a:lstStyle/>
          <a:p>
            <a:r>
              <a:rPr lang="en-CA" sz="5400" dirty="0">
                <a:solidFill>
                  <a:schemeClr val="bg1"/>
                </a:solidFill>
              </a:rPr>
              <a:t>Fathering Outcomes</a:t>
            </a:r>
            <a:endParaRPr lang="en-US" sz="5400" dirty="0">
              <a:solidFill>
                <a:schemeClr val="bg1"/>
              </a:solidFill>
            </a:endParaRPr>
          </a:p>
        </p:txBody>
      </p:sp>
      <p:sp>
        <p:nvSpPr>
          <p:cNvPr id="9" name="TextBox 8">
            <a:extLst>
              <a:ext uri="{FF2B5EF4-FFF2-40B4-BE49-F238E27FC236}">
                <a16:creationId xmlns:a16="http://schemas.microsoft.com/office/drawing/2014/main" id="{50C13634-0877-4388-A452-97E631B6E7EA}"/>
              </a:ext>
            </a:extLst>
          </p:cNvPr>
          <p:cNvSpPr txBox="1"/>
          <p:nvPr/>
        </p:nvSpPr>
        <p:spPr>
          <a:xfrm>
            <a:off x="6172200" y="9752201"/>
            <a:ext cx="7125167" cy="507831"/>
          </a:xfrm>
          <a:prstGeom prst="rect">
            <a:avLst/>
          </a:prstGeom>
          <a:noFill/>
        </p:spPr>
        <p:txBody>
          <a:bodyPr wrap="square" rtlCol="0">
            <a:spAutoFit/>
          </a:bodyPr>
          <a:lstStyle/>
          <a:p>
            <a:r>
              <a:rPr lang="en-CA" sz="2700" dirty="0"/>
              <a:t>Fletcher, BMC Psychology 2019</a:t>
            </a:r>
            <a:endParaRPr lang="en-US" sz="2700" dirty="0"/>
          </a:p>
        </p:txBody>
      </p:sp>
      <p:sp>
        <p:nvSpPr>
          <p:cNvPr id="6" name="Freeform 10">
            <a:extLst>
              <a:ext uri="{FF2B5EF4-FFF2-40B4-BE49-F238E27FC236}">
                <a16:creationId xmlns:a16="http://schemas.microsoft.com/office/drawing/2014/main" id="{871A2099-E1C8-4374-A211-B84CE2AC514A}"/>
              </a:ext>
            </a:extLst>
          </p:cNvPr>
          <p:cNvSpPr/>
          <p:nvPr/>
        </p:nvSpPr>
        <p:spPr>
          <a:xfrm>
            <a:off x="15621000" y="9328185"/>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3"/>
            <a:stretch>
              <a:fillRect/>
            </a:stretch>
          </a:blipFill>
        </p:spPr>
      </p:sp>
      <p:sp>
        <p:nvSpPr>
          <p:cNvPr id="7" name="object 3">
            <a:extLst>
              <a:ext uri="{FF2B5EF4-FFF2-40B4-BE49-F238E27FC236}">
                <a16:creationId xmlns:a16="http://schemas.microsoft.com/office/drawing/2014/main" id="{4743F962-C7DA-451C-BCD9-6ED38D8356C7}"/>
              </a:ext>
            </a:extLst>
          </p:cNvPr>
          <p:cNvSpPr txBox="1">
            <a:spLocks noGrp="1"/>
          </p:cNvSpPr>
          <p:nvPr>
            <p:ph type="title"/>
          </p:nvPr>
        </p:nvSpPr>
        <p:spPr>
          <a:xfrm>
            <a:off x="589699" y="463850"/>
            <a:ext cx="4824730" cy="566822"/>
          </a:xfrm>
          <a:prstGeom prst="rect">
            <a:avLst/>
          </a:prstGeom>
        </p:spPr>
        <p:txBody>
          <a:bodyPr vert="horz" wrap="square" lIns="0" tIns="12700" rIns="0" bIns="0" rtlCol="0">
            <a:spAutoFit/>
          </a:bodyPr>
          <a:lstStyle/>
          <a:p>
            <a:pPr marL="12700" algn="l">
              <a:lnSpc>
                <a:spcPct val="100000"/>
              </a:lnSpc>
              <a:spcBef>
                <a:spcPts val="100"/>
              </a:spcBef>
            </a:pPr>
            <a:r>
              <a:rPr lang="en-US" sz="3600" b="1" spc="55" dirty="0">
                <a:solidFill>
                  <a:srgbClr val="4E948F"/>
                </a:solidFill>
                <a:latin typeface="Arial"/>
                <a:cs typeface="Arial"/>
              </a:rPr>
              <a:t>Fathering Outcomes</a:t>
            </a:r>
            <a:endParaRPr sz="3600" spc="615" dirty="0"/>
          </a:p>
        </p:txBody>
      </p:sp>
    </p:spTree>
    <p:extLst>
      <p:ext uri="{BB962C8B-B14F-4D97-AF65-F5344CB8AC3E}">
        <p14:creationId xmlns:p14="http://schemas.microsoft.com/office/powerpoint/2010/main" val="2381748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2"/>
          <p:cNvPicPr preferRelativeResize="0"/>
          <p:nvPr/>
        </p:nvPicPr>
        <p:blipFill rotWithShape="1">
          <a:blip r:embed="rId3">
            <a:alphaModFix/>
          </a:blip>
          <a:srcRect/>
          <a:stretch/>
        </p:blipFill>
        <p:spPr>
          <a:xfrm>
            <a:off x="-685800" y="3946499"/>
            <a:ext cx="5493831" cy="6334793"/>
          </a:xfrm>
          <a:prstGeom prst="rect">
            <a:avLst/>
          </a:prstGeom>
          <a:noFill/>
          <a:ln>
            <a:noFill/>
          </a:ln>
        </p:spPr>
      </p:pic>
      <p:sp>
        <p:nvSpPr>
          <p:cNvPr id="132" name="Google Shape;132;p12"/>
          <p:cNvSpPr txBox="1"/>
          <p:nvPr/>
        </p:nvSpPr>
        <p:spPr>
          <a:xfrm>
            <a:off x="589699" y="381497"/>
            <a:ext cx="13722900"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800" b="1" dirty="0">
                <a:solidFill>
                  <a:srgbClr val="4E938F"/>
                </a:solidFill>
                <a:latin typeface="Calibri"/>
                <a:ea typeface="Calibri"/>
                <a:cs typeface="Calibri"/>
                <a:sym typeface="Calibri"/>
              </a:rPr>
              <a:t>Traction in BC</a:t>
            </a:r>
            <a:endParaRPr sz="4800" dirty="0">
              <a:latin typeface="Calibri"/>
              <a:ea typeface="Calibri"/>
              <a:cs typeface="Calibri"/>
              <a:sym typeface="Calibri"/>
            </a:endParaRPr>
          </a:p>
        </p:txBody>
      </p:sp>
      <p:sp>
        <p:nvSpPr>
          <p:cNvPr id="133" name="Google Shape;133;p12"/>
          <p:cNvSpPr txBox="1"/>
          <p:nvPr/>
        </p:nvSpPr>
        <p:spPr>
          <a:xfrm>
            <a:off x="13134483" y="3352800"/>
            <a:ext cx="4180800" cy="461700"/>
          </a:xfrm>
          <a:prstGeom prst="rect">
            <a:avLst/>
          </a:prstGeom>
          <a:noFill/>
          <a:ln>
            <a:noFill/>
          </a:ln>
        </p:spPr>
        <p:txBody>
          <a:bodyPr spcFirstLastPara="1" wrap="square" lIns="0" tIns="76200" rIns="0" bIns="0" anchor="t" anchorCtr="0">
            <a:spAutoFit/>
          </a:bodyPr>
          <a:lstStyle/>
          <a:p>
            <a:pPr marL="12700" marR="5080" lvl="0" indent="0" algn="l" rtl="0">
              <a:lnSpc>
                <a:spcPct val="96153"/>
              </a:lnSpc>
              <a:spcBef>
                <a:spcPts val="0"/>
              </a:spcBef>
              <a:spcAft>
                <a:spcPts val="0"/>
              </a:spcAft>
              <a:buNone/>
            </a:pPr>
            <a:r>
              <a:rPr lang="en-US" sz="2600" dirty="0">
                <a:solidFill>
                  <a:srgbClr val="4E938F"/>
                </a:solidFill>
                <a:latin typeface="Tahoma"/>
                <a:ea typeface="Tahoma"/>
                <a:cs typeface="Tahoma"/>
                <a:sym typeface="Tahoma"/>
              </a:rPr>
              <a:t>read 75-100% of messages</a:t>
            </a:r>
            <a:endParaRPr sz="2600" dirty="0">
              <a:latin typeface="Tahoma"/>
              <a:ea typeface="Tahoma"/>
              <a:cs typeface="Tahoma"/>
              <a:sym typeface="Tahoma"/>
            </a:endParaRPr>
          </a:p>
        </p:txBody>
      </p:sp>
      <p:sp>
        <p:nvSpPr>
          <p:cNvPr id="134" name="Google Shape;134;p12"/>
          <p:cNvSpPr txBox="1"/>
          <p:nvPr/>
        </p:nvSpPr>
        <p:spPr>
          <a:xfrm>
            <a:off x="13106400" y="5927775"/>
            <a:ext cx="4180800" cy="3463200"/>
          </a:xfrm>
          <a:prstGeom prst="rect">
            <a:avLst/>
          </a:prstGeom>
          <a:noFill/>
          <a:ln>
            <a:noFill/>
          </a:ln>
        </p:spPr>
        <p:txBody>
          <a:bodyPr spcFirstLastPara="1" wrap="square" lIns="0" tIns="76200" rIns="0" bIns="0" anchor="t" anchorCtr="0">
            <a:spAutoFit/>
          </a:bodyPr>
          <a:lstStyle/>
          <a:p>
            <a:pPr marL="0" marR="342265" lvl="0" indent="0" algn="l" rtl="0">
              <a:lnSpc>
                <a:spcPct val="96153"/>
              </a:lnSpc>
              <a:spcBef>
                <a:spcPts val="0"/>
              </a:spcBef>
              <a:spcAft>
                <a:spcPts val="0"/>
              </a:spcAft>
              <a:buNone/>
            </a:pPr>
            <a:r>
              <a:rPr lang="en-US" sz="2600" dirty="0">
                <a:solidFill>
                  <a:srgbClr val="4E938F"/>
                </a:solidFill>
                <a:latin typeface="Tahoma"/>
                <a:ea typeface="Tahoma"/>
                <a:cs typeface="Tahoma"/>
                <a:sym typeface="Tahoma"/>
              </a:rPr>
              <a:t>report half or more of the information is </a:t>
            </a:r>
            <a:r>
              <a:rPr lang="en-US" sz="2600" b="1" dirty="0">
                <a:solidFill>
                  <a:srgbClr val="4E938F"/>
                </a:solidFill>
                <a:latin typeface="Tahoma"/>
                <a:ea typeface="Tahoma"/>
                <a:cs typeface="Tahoma"/>
                <a:sym typeface="Tahoma"/>
              </a:rPr>
              <a:t>new</a:t>
            </a:r>
            <a:endParaRPr sz="2600" b="1" dirty="0">
              <a:solidFill>
                <a:srgbClr val="4E938F"/>
              </a:solidFill>
              <a:latin typeface="Tahoma"/>
              <a:ea typeface="Tahoma"/>
              <a:cs typeface="Tahoma"/>
              <a:sym typeface="Tahoma"/>
            </a:endParaRPr>
          </a:p>
          <a:p>
            <a:pPr marL="0" marR="342265" lvl="0" indent="0" algn="l" rtl="0">
              <a:lnSpc>
                <a:spcPct val="108695"/>
              </a:lnSpc>
              <a:spcBef>
                <a:spcPts val="600"/>
              </a:spcBef>
              <a:spcAft>
                <a:spcPts val="0"/>
              </a:spcAft>
              <a:buNone/>
            </a:pPr>
            <a:endParaRPr sz="2300" dirty="0">
              <a:solidFill>
                <a:srgbClr val="4E938F"/>
              </a:solidFill>
              <a:latin typeface="Tahoma"/>
              <a:ea typeface="Tahoma"/>
              <a:cs typeface="Tahoma"/>
              <a:sym typeface="Tahoma"/>
            </a:endParaRPr>
          </a:p>
          <a:p>
            <a:pPr marL="0" marR="342265" lvl="0" indent="0" algn="l" rtl="0">
              <a:lnSpc>
                <a:spcPct val="96153"/>
              </a:lnSpc>
              <a:spcBef>
                <a:spcPts val="600"/>
              </a:spcBef>
              <a:spcAft>
                <a:spcPts val="0"/>
              </a:spcAft>
              <a:buNone/>
            </a:pPr>
            <a:r>
              <a:rPr lang="en-US" sz="2600" dirty="0">
                <a:solidFill>
                  <a:srgbClr val="4E938F"/>
                </a:solidFill>
                <a:latin typeface="Tahoma"/>
                <a:ea typeface="Tahoma"/>
                <a:cs typeface="Tahoma"/>
                <a:sym typeface="Tahoma"/>
              </a:rPr>
              <a:t>rated information as good or excellent</a:t>
            </a:r>
            <a:endParaRPr sz="2600" dirty="0">
              <a:latin typeface="Tahoma"/>
              <a:ea typeface="Tahoma"/>
              <a:cs typeface="Tahoma"/>
              <a:sym typeface="Tahoma"/>
            </a:endParaRPr>
          </a:p>
          <a:p>
            <a:pPr marL="0" marR="342265" lvl="0" indent="0" algn="just" rtl="0">
              <a:lnSpc>
                <a:spcPct val="62500"/>
              </a:lnSpc>
              <a:spcBef>
                <a:spcPts val="600"/>
              </a:spcBef>
              <a:spcAft>
                <a:spcPts val="0"/>
              </a:spcAft>
              <a:buNone/>
            </a:pPr>
            <a:endParaRPr sz="4000" dirty="0">
              <a:solidFill>
                <a:srgbClr val="4E938F"/>
              </a:solidFill>
              <a:latin typeface="Tahoma"/>
              <a:ea typeface="Tahoma"/>
              <a:cs typeface="Tahoma"/>
              <a:sym typeface="Tahoma"/>
            </a:endParaRPr>
          </a:p>
          <a:p>
            <a:pPr marL="0" marR="342265" lvl="0" indent="0" algn="l" rtl="0">
              <a:lnSpc>
                <a:spcPct val="96153"/>
              </a:lnSpc>
              <a:spcBef>
                <a:spcPts val="600"/>
              </a:spcBef>
              <a:spcAft>
                <a:spcPts val="0"/>
              </a:spcAft>
              <a:buNone/>
            </a:pPr>
            <a:r>
              <a:rPr lang="en-US" sz="2600" dirty="0">
                <a:solidFill>
                  <a:srgbClr val="4E938F"/>
                </a:solidFill>
                <a:latin typeface="Tahoma"/>
                <a:ea typeface="Tahoma"/>
                <a:cs typeface="Tahoma"/>
                <a:sym typeface="Tahoma"/>
              </a:rPr>
              <a:t>would recommend to a friend</a:t>
            </a:r>
            <a:endParaRPr sz="2600" dirty="0">
              <a:latin typeface="Tahoma"/>
              <a:ea typeface="Tahoma"/>
              <a:cs typeface="Tahoma"/>
              <a:sym typeface="Tahoma"/>
            </a:endParaRPr>
          </a:p>
        </p:txBody>
      </p:sp>
      <p:sp>
        <p:nvSpPr>
          <p:cNvPr id="135" name="Google Shape;135;p12"/>
          <p:cNvSpPr txBox="1"/>
          <p:nvPr/>
        </p:nvSpPr>
        <p:spPr>
          <a:xfrm>
            <a:off x="5334000" y="1991023"/>
            <a:ext cx="4953000" cy="769441"/>
          </a:xfrm>
          <a:prstGeom prst="rect">
            <a:avLst/>
          </a:prstGeom>
          <a:solidFill>
            <a:srgbClr val="4E938F"/>
          </a:solid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4400" b="1" dirty="0">
                <a:solidFill>
                  <a:schemeClr val="lt1"/>
                </a:solidFill>
                <a:latin typeface="Arial"/>
                <a:ea typeface="Arial"/>
                <a:cs typeface="Arial"/>
                <a:sym typeface="Arial"/>
              </a:rPr>
              <a:t>User Growth</a:t>
            </a:r>
            <a:endParaRPr dirty="0"/>
          </a:p>
        </p:txBody>
      </p:sp>
      <p:sp>
        <p:nvSpPr>
          <p:cNvPr id="136" name="Google Shape;136;p12"/>
          <p:cNvSpPr txBox="1"/>
          <p:nvPr/>
        </p:nvSpPr>
        <p:spPr>
          <a:xfrm>
            <a:off x="11661619" y="1991023"/>
            <a:ext cx="4953000" cy="769500"/>
          </a:xfrm>
          <a:prstGeom prst="rect">
            <a:avLst/>
          </a:prstGeom>
          <a:solidFill>
            <a:srgbClr val="C1B84F"/>
          </a:solid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4400" b="1" dirty="0">
                <a:solidFill>
                  <a:schemeClr val="lt1"/>
                </a:solidFill>
                <a:latin typeface="Arial"/>
                <a:ea typeface="Arial"/>
                <a:cs typeface="Arial"/>
                <a:sym typeface="Arial"/>
              </a:rPr>
              <a:t>Engagement</a:t>
            </a:r>
            <a:endParaRPr dirty="0"/>
          </a:p>
        </p:txBody>
      </p:sp>
      <p:sp>
        <p:nvSpPr>
          <p:cNvPr id="137" name="Google Shape;137;p12"/>
          <p:cNvSpPr txBox="1"/>
          <p:nvPr/>
        </p:nvSpPr>
        <p:spPr>
          <a:xfrm>
            <a:off x="11654185" y="4718398"/>
            <a:ext cx="4953000" cy="769500"/>
          </a:xfrm>
          <a:prstGeom prst="rect">
            <a:avLst/>
          </a:prstGeom>
          <a:solidFill>
            <a:srgbClr val="FFE900"/>
          </a:solid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4400" b="1" dirty="0">
                <a:solidFill>
                  <a:schemeClr val="lt1"/>
                </a:solidFill>
                <a:latin typeface="Arial"/>
                <a:ea typeface="Arial"/>
                <a:cs typeface="Arial"/>
                <a:sym typeface="Arial"/>
              </a:rPr>
              <a:t>Value</a:t>
            </a:r>
            <a:endParaRPr dirty="0"/>
          </a:p>
        </p:txBody>
      </p:sp>
      <p:sp>
        <p:nvSpPr>
          <p:cNvPr id="138" name="Google Shape;138;p12"/>
          <p:cNvSpPr txBox="1"/>
          <p:nvPr/>
        </p:nvSpPr>
        <p:spPr>
          <a:xfrm>
            <a:off x="11582400" y="6013798"/>
            <a:ext cx="1828800" cy="3370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b="1" dirty="0">
                <a:solidFill>
                  <a:srgbClr val="4E938F"/>
                </a:solidFill>
                <a:latin typeface="Tahoma"/>
                <a:ea typeface="Tahoma"/>
                <a:cs typeface="Tahoma"/>
                <a:sym typeface="Tahoma"/>
              </a:rPr>
              <a:t>63%</a:t>
            </a:r>
            <a:endParaRPr dirty="0"/>
          </a:p>
          <a:p>
            <a:pPr marL="0" lvl="0" indent="0" algn="l" rtl="0">
              <a:spcBef>
                <a:spcPts val="0"/>
              </a:spcBef>
              <a:spcAft>
                <a:spcPts val="0"/>
              </a:spcAft>
              <a:buNone/>
            </a:pPr>
            <a:endParaRPr sz="4400" b="1" dirty="0">
              <a:solidFill>
                <a:srgbClr val="4E938F"/>
              </a:solidFill>
              <a:latin typeface="Tahoma"/>
              <a:ea typeface="Tahoma"/>
              <a:cs typeface="Tahoma"/>
              <a:sym typeface="Tahoma"/>
            </a:endParaRPr>
          </a:p>
          <a:p>
            <a:pPr marL="0" lvl="0" indent="0" algn="l" rtl="0">
              <a:spcBef>
                <a:spcPts val="0"/>
              </a:spcBef>
              <a:spcAft>
                <a:spcPts val="0"/>
              </a:spcAft>
              <a:buNone/>
            </a:pPr>
            <a:r>
              <a:rPr lang="en-US" sz="4000" b="1" dirty="0">
                <a:solidFill>
                  <a:srgbClr val="4E938F"/>
                </a:solidFill>
                <a:latin typeface="Tahoma"/>
                <a:ea typeface="Tahoma"/>
                <a:cs typeface="Tahoma"/>
                <a:sym typeface="Tahoma"/>
              </a:rPr>
              <a:t>87%</a:t>
            </a:r>
            <a:endParaRPr dirty="0"/>
          </a:p>
          <a:p>
            <a:pPr marL="0" lvl="0" indent="0" algn="l" rtl="0">
              <a:spcBef>
                <a:spcPts val="0"/>
              </a:spcBef>
              <a:spcAft>
                <a:spcPts val="0"/>
              </a:spcAft>
              <a:buNone/>
            </a:pPr>
            <a:endParaRPr sz="4900" b="1" dirty="0">
              <a:solidFill>
                <a:srgbClr val="4E938F"/>
              </a:solidFill>
              <a:latin typeface="Tahoma"/>
              <a:ea typeface="Tahoma"/>
              <a:cs typeface="Tahoma"/>
              <a:sym typeface="Tahoma"/>
            </a:endParaRPr>
          </a:p>
          <a:p>
            <a:pPr marL="0" lvl="0" indent="0" algn="l" rtl="0">
              <a:spcBef>
                <a:spcPts val="0"/>
              </a:spcBef>
              <a:spcAft>
                <a:spcPts val="0"/>
              </a:spcAft>
              <a:buNone/>
            </a:pPr>
            <a:r>
              <a:rPr lang="en-US" sz="4000" b="1" dirty="0">
                <a:solidFill>
                  <a:srgbClr val="4E938F"/>
                </a:solidFill>
                <a:latin typeface="Tahoma"/>
                <a:ea typeface="Tahoma"/>
                <a:cs typeface="Tahoma"/>
                <a:sym typeface="Tahoma"/>
              </a:rPr>
              <a:t>93%</a:t>
            </a:r>
            <a:endParaRPr sz="4000" dirty="0"/>
          </a:p>
        </p:txBody>
      </p:sp>
      <p:sp>
        <p:nvSpPr>
          <p:cNvPr id="139" name="Google Shape;139;p12"/>
          <p:cNvSpPr txBox="1"/>
          <p:nvPr/>
        </p:nvSpPr>
        <p:spPr>
          <a:xfrm>
            <a:off x="11582400" y="3238500"/>
            <a:ext cx="1542000" cy="708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b="1" dirty="0">
                <a:solidFill>
                  <a:srgbClr val="4E938F"/>
                </a:solidFill>
                <a:latin typeface="Tahoma"/>
                <a:ea typeface="Tahoma"/>
                <a:cs typeface="Tahoma"/>
                <a:sym typeface="Tahoma"/>
              </a:rPr>
              <a:t>78%</a:t>
            </a:r>
            <a:endParaRPr sz="4000" dirty="0"/>
          </a:p>
        </p:txBody>
      </p:sp>
      <p:pic>
        <p:nvPicPr>
          <p:cNvPr id="12" name="Picture 11">
            <a:extLst>
              <a:ext uri="{FF2B5EF4-FFF2-40B4-BE49-F238E27FC236}">
                <a16:creationId xmlns:a16="http://schemas.microsoft.com/office/drawing/2014/main" id="{9363AA2A-38CE-4EDE-BD27-3A256DDDBD83}"/>
              </a:ext>
            </a:extLst>
          </p:cNvPr>
          <p:cNvPicPr>
            <a:picLocks noChangeAspect="1"/>
          </p:cNvPicPr>
          <p:nvPr/>
        </p:nvPicPr>
        <p:blipFill>
          <a:blip r:embed="rId4"/>
          <a:stretch>
            <a:fillRect/>
          </a:stretch>
        </p:blipFill>
        <p:spPr>
          <a:xfrm>
            <a:off x="5404238" y="3221567"/>
            <a:ext cx="4882762" cy="3200400"/>
          </a:xfrm>
          <a:prstGeom prst="rect">
            <a:avLst/>
          </a:prstGeom>
        </p:spPr>
      </p:pic>
      <p:sp>
        <p:nvSpPr>
          <p:cNvPr id="13" name="TextBox 12">
            <a:extLst>
              <a:ext uri="{FF2B5EF4-FFF2-40B4-BE49-F238E27FC236}">
                <a16:creationId xmlns:a16="http://schemas.microsoft.com/office/drawing/2014/main" id="{6E6B89EE-CEF7-4365-8F0E-C0629E29AE8E}"/>
              </a:ext>
            </a:extLst>
          </p:cNvPr>
          <p:cNvSpPr txBox="1"/>
          <p:nvPr/>
        </p:nvSpPr>
        <p:spPr>
          <a:xfrm>
            <a:off x="6629400" y="571500"/>
            <a:ext cx="10363200" cy="584775"/>
          </a:xfrm>
          <a:prstGeom prst="rect">
            <a:avLst/>
          </a:prstGeom>
          <a:noFill/>
        </p:spPr>
        <p:txBody>
          <a:bodyPr wrap="square" rtlCol="0">
            <a:spAutoFit/>
          </a:bodyPr>
          <a:lstStyle/>
          <a:p>
            <a:pPr algn="r"/>
            <a:r>
              <a:rPr lang="en-US" sz="3200" b="1" dirty="0">
                <a:solidFill>
                  <a:srgbClr val="43938F"/>
                </a:solidFill>
              </a:rPr>
              <a:t>Demonstrated uptake and value </a:t>
            </a:r>
            <a:endParaRPr lang="en-CA" sz="3200" b="1" dirty="0">
              <a:solidFill>
                <a:srgbClr val="43938F"/>
              </a:solidFill>
            </a:endParaRPr>
          </a:p>
        </p:txBody>
      </p:sp>
      <p:sp>
        <p:nvSpPr>
          <p:cNvPr id="2" name="Slide Number Placeholder 1">
            <a:extLst>
              <a:ext uri="{FF2B5EF4-FFF2-40B4-BE49-F238E27FC236}">
                <a16:creationId xmlns:a16="http://schemas.microsoft.com/office/drawing/2014/main" id="{FDF359FF-E802-44CF-B754-E6BF14BDED92}"/>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
        <p:nvSpPr>
          <p:cNvPr id="14" name="Freeform 10">
            <a:extLst>
              <a:ext uri="{FF2B5EF4-FFF2-40B4-BE49-F238E27FC236}">
                <a16:creationId xmlns:a16="http://schemas.microsoft.com/office/drawing/2014/main" id="{D08B4C13-0148-4753-B772-29B8058F0304}"/>
              </a:ext>
            </a:extLst>
          </p:cNvPr>
          <p:cNvSpPr/>
          <p:nvPr/>
        </p:nvSpPr>
        <p:spPr>
          <a:xfrm>
            <a:off x="15621000" y="9328185"/>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5"/>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0"/>
            <a:ext cx="18288000" cy="10629900"/>
            <a:chOff x="0" y="0"/>
            <a:chExt cx="2090150" cy="2611701"/>
          </a:xfrm>
        </p:grpSpPr>
        <p:sp>
          <p:nvSpPr>
            <p:cNvPr id="7" name="Freeform 7"/>
            <p:cNvSpPr/>
            <p:nvPr/>
          </p:nvSpPr>
          <p:spPr>
            <a:xfrm>
              <a:off x="0" y="0"/>
              <a:ext cx="2090150" cy="2611701"/>
            </a:xfrm>
            <a:custGeom>
              <a:avLst/>
              <a:gdLst/>
              <a:ahLst/>
              <a:cxnLst/>
              <a:rect l="l" t="t" r="r" b="b"/>
              <a:pathLst>
                <a:path w="2090150" h="2611701">
                  <a:moveTo>
                    <a:pt x="0" y="0"/>
                  </a:moveTo>
                  <a:lnTo>
                    <a:pt x="2090150" y="0"/>
                  </a:lnTo>
                  <a:lnTo>
                    <a:pt x="2090150" y="2611701"/>
                  </a:lnTo>
                  <a:lnTo>
                    <a:pt x="0" y="2611701"/>
                  </a:lnTo>
                  <a:close/>
                </a:path>
              </a:pathLst>
            </a:custGeom>
            <a:solidFill>
              <a:srgbClr val="F8F5F1"/>
            </a:solidFill>
          </p:spPr>
        </p:sp>
        <p:sp>
          <p:nvSpPr>
            <p:cNvPr id="8" name="TextBox 8"/>
            <p:cNvSpPr txBox="1"/>
            <p:nvPr/>
          </p:nvSpPr>
          <p:spPr>
            <a:xfrm>
              <a:off x="0" y="-38100"/>
              <a:ext cx="2090150" cy="26498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TextBox 9"/>
          <p:cNvSpPr txBox="1"/>
          <p:nvPr/>
        </p:nvSpPr>
        <p:spPr>
          <a:xfrm>
            <a:off x="7848600" y="4060745"/>
            <a:ext cx="5715000" cy="2382127"/>
          </a:xfrm>
          <a:prstGeom prst="rect">
            <a:avLst/>
          </a:prstGeom>
        </p:spPr>
        <p:txBody>
          <a:bodyPr wrap="square" lIns="0" tIns="0" rIns="0" bIns="0" rtlCol="0" anchor="t">
            <a:spAutoFit/>
          </a:bodyPr>
          <a:lstStyle/>
          <a:p>
            <a:pPr marL="0" marR="0" lvl="0" indent="0" algn="l" defTabSz="914400" rtl="0" eaLnBrk="1" fontAlgn="auto" latinLnBrk="0" hangingPunct="1">
              <a:lnSpc>
                <a:spcPts val="4731"/>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672">
                    <a:alpha val="69804"/>
                  </a:srgbClr>
                </a:solidFill>
                <a:effectLst/>
                <a:uLnTx/>
                <a:uFillTx/>
                <a:latin typeface="Calibri (MS) Bold"/>
                <a:ea typeface="Calibri (MS) Bold"/>
                <a:cs typeface="Calibri (MS) Bold"/>
                <a:sym typeface="Calibri (MS) Bold"/>
              </a:rPr>
              <a:t>SmartParent has a measurable impact on the health of mothers and infants. </a:t>
            </a:r>
          </a:p>
        </p:txBody>
      </p:sp>
      <p:pic>
        <p:nvPicPr>
          <p:cNvPr id="17" name="Google Shape;105;p10">
            <a:extLst>
              <a:ext uri="{FF2B5EF4-FFF2-40B4-BE49-F238E27FC236}">
                <a16:creationId xmlns:a16="http://schemas.microsoft.com/office/drawing/2014/main" id="{76EDE205-4E8E-4839-98FF-333145D3F2AE}"/>
              </a:ext>
            </a:extLst>
          </p:cNvPr>
          <p:cNvPicPr preferRelativeResize="0"/>
          <p:nvPr/>
        </p:nvPicPr>
        <p:blipFill rotWithShape="1">
          <a:blip r:embed="rId3">
            <a:alphaModFix/>
          </a:blip>
          <a:srcRect/>
          <a:stretch/>
        </p:blipFill>
        <p:spPr>
          <a:xfrm>
            <a:off x="0" y="1438463"/>
            <a:ext cx="5222239" cy="9118598"/>
          </a:xfrm>
          <a:prstGeom prst="rect">
            <a:avLst/>
          </a:prstGeom>
          <a:noFill/>
          <a:ln>
            <a:noFill/>
          </a:ln>
        </p:spPr>
      </p:pic>
      <p:sp>
        <p:nvSpPr>
          <p:cNvPr id="2" name="Slide Number Placeholder 1">
            <a:extLst>
              <a:ext uri="{FF2B5EF4-FFF2-40B4-BE49-F238E27FC236}">
                <a16:creationId xmlns:a16="http://schemas.microsoft.com/office/drawing/2014/main" id="{1919BDF6-4098-4F10-A51D-00FDE1C48FB9}"/>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
        <p:nvSpPr>
          <p:cNvPr id="15" name="Freeform 10">
            <a:extLst>
              <a:ext uri="{FF2B5EF4-FFF2-40B4-BE49-F238E27FC236}">
                <a16:creationId xmlns:a16="http://schemas.microsoft.com/office/drawing/2014/main" id="{3DC3223A-17EC-408E-B029-E09B9673DC47}"/>
              </a:ext>
            </a:extLst>
          </p:cNvPr>
          <p:cNvSpPr/>
          <p:nvPr/>
        </p:nvSpPr>
        <p:spPr>
          <a:xfrm>
            <a:off x="15621000" y="9328185"/>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4"/>
            <a:stretch>
              <a:fillRect/>
            </a:stretch>
          </a:blipFill>
        </p:spPr>
      </p:sp>
    </p:spTree>
    <p:extLst>
      <p:ext uri="{BB962C8B-B14F-4D97-AF65-F5344CB8AC3E}">
        <p14:creationId xmlns:p14="http://schemas.microsoft.com/office/powerpoint/2010/main" val="164082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019284" y="3478829"/>
            <a:ext cx="157549" cy="169881"/>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8035411" y="3126493"/>
            <a:ext cx="184205" cy="20106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8264274" y="3153234"/>
            <a:ext cx="1663700" cy="856615"/>
          </a:xfrm>
          <a:custGeom>
            <a:avLst/>
            <a:gdLst/>
            <a:ahLst/>
            <a:cxnLst/>
            <a:rect l="l" t="t" r="r" b="b"/>
            <a:pathLst>
              <a:path w="1663700" h="856614">
                <a:moveTo>
                  <a:pt x="1663699" y="577222"/>
                </a:moveTo>
                <a:lnTo>
                  <a:pt x="1663699" y="680524"/>
                </a:lnTo>
                <a:lnTo>
                  <a:pt x="1650999" y="722841"/>
                </a:lnTo>
                <a:lnTo>
                  <a:pt x="1612899" y="746100"/>
                </a:lnTo>
                <a:lnTo>
                  <a:pt x="1600199" y="750351"/>
                </a:lnTo>
                <a:lnTo>
                  <a:pt x="1574799" y="751909"/>
                </a:lnTo>
                <a:lnTo>
                  <a:pt x="1536699" y="752426"/>
                </a:lnTo>
                <a:lnTo>
                  <a:pt x="1511299" y="753553"/>
                </a:lnTo>
                <a:lnTo>
                  <a:pt x="1460499" y="757242"/>
                </a:lnTo>
                <a:lnTo>
                  <a:pt x="1409699" y="761069"/>
                </a:lnTo>
                <a:lnTo>
                  <a:pt x="1358899" y="764942"/>
                </a:lnTo>
                <a:lnTo>
                  <a:pt x="1308099" y="768768"/>
                </a:lnTo>
                <a:lnTo>
                  <a:pt x="1257299" y="772456"/>
                </a:lnTo>
                <a:lnTo>
                  <a:pt x="1206499" y="775912"/>
                </a:lnTo>
                <a:lnTo>
                  <a:pt x="1155699" y="779775"/>
                </a:lnTo>
                <a:lnTo>
                  <a:pt x="1104899" y="783724"/>
                </a:lnTo>
                <a:lnTo>
                  <a:pt x="1054099" y="787029"/>
                </a:lnTo>
                <a:lnTo>
                  <a:pt x="1003299" y="788961"/>
                </a:lnTo>
                <a:lnTo>
                  <a:pt x="952499" y="790280"/>
                </a:lnTo>
                <a:lnTo>
                  <a:pt x="850899" y="793617"/>
                </a:lnTo>
                <a:lnTo>
                  <a:pt x="800099" y="794892"/>
                </a:lnTo>
                <a:lnTo>
                  <a:pt x="749299" y="795409"/>
                </a:lnTo>
                <a:lnTo>
                  <a:pt x="698499" y="794796"/>
                </a:lnTo>
                <a:lnTo>
                  <a:pt x="647699" y="792681"/>
                </a:lnTo>
                <a:lnTo>
                  <a:pt x="634999" y="816083"/>
                </a:lnTo>
                <a:lnTo>
                  <a:pt x="609599" y="839049"/>
                </a:lnTo>
                <a:lnTo>
                  <a:pt x="571499" y="854668"/>
                </a:lnTo>
                <a:lnTo>
                  <a:pt x="533399" y="856032"/>
                </a:lnTo>
                <a:lnTo>
                  <a:pt x="520699" y="849635"/>
                </a:lnTo>
                <a:lnTo>
                  <a:pt x="507999" y="837783"/>
                </a:lnTo>
                <a:lnTo>
                  <a:pt x="495299" y="821082"/>
                </a:lnTo>
                <a:lnTo>
                  <a:pt x="495299" y="800134"/>
                </a:lnTo>
                <a:lnTo>
                  <a:pt x="431799" y="802326"/>
                </a:lnTo>
                <a:lnTo>
                  <a:pt x="380999" y="789506"/>
                </a:lnTo>
                <a:lnTo>
                  <a:pt x="330199" y="764765"/>
                </a:lnTo>
                <a:lnTo>
                  <a:pt x="304799" y="731196"/>
                </a:lnTo>
                <a:lnTo>
                  <a:pt x="304799" y="719085"/>
                </a:lnTo>
                <a:lnTo>
                  <a:pt x="292099" y="705342"/>
                </a:lnTo>
                <a:lnTo>
                  <a:pt x="292099" y="675298"/>
                </a:lnTo>
                <a:lnTo>
                  <a:pt x="253999" y="672336"/>
                </a:lnTo>
                <a:lnTo>
                  <a:pt x="215899" y="659901"/>
                </a:lnTo>
                <a:lnTo>
                  <a:pt x="203199" y="636068"/>
                </a:lnTo>
                <a:lnTo>
                  <a:pt x="190499" y="598910"/>
                </a:lnTo>
                <a:lnTo>
                  <a:pt x="165099" y="589211"/>
                </a:lnTo>
                <a:lnTo>
                  <a:pt x="139699" y="574381"/>
                </a:lnTo>
                <a:lnTo>
                  <a:pt x="126999" y="553184"/>
                </a:lnTo>
                <a:lnTo>
                  <a:pt x="114299" y="524384"/>
                </a:lnTo>
                <a:lnTo>
                  <a:pt x="63499" y="512973"/>
                </a:lnTo>
                <a:lnTo>
                  <a:pt x="25399" y="489801"/>
                </a:lnTo>
                <a:lnTo>
                  <a:pt x="0" y="455972"/>
                </a:lnTo>
                <a:lnTo>
                  <a:pt x="0" y="357764"/>
                </a:lnTo>
                <a:lnTo>
                  <a:pt x="12699" y="313004"/>
                </a:lnTo>
                <a:lnTo>
                  <a:pt x="12699" y="393181"/>
                </a:lnTo>
                <a:lnTo>
                  <a:pt x="25399" y="442400"/>
                </a:lnTo>
                <a:lnTo>
                  <a:pt x="38099" y="469644"/>
                </a:lnTo>
                <a:lnTo>
                  <a:pt x="63499" y="491772"/>
                </a:lnTo>
                <a:lnTo>
                  <a:pt x="88899" y="504119"/>
                </a:lnTo>
                <a:lnTo>
                  <a:pt x="126999" y="502021"/>
                </a:lnTo>
                <a:lnTo>
                  <a:pt x="126999" y="509329"/>
                </a:lnTo>
                <a:lnTo>
                  <a:pt x="139699" y="503369"/>
                </a:lnTo>
                <a:lnTo>
                  <a:pt x="139699" y="553303"/>
                </a:lnTo>
                <a:lnTo>
                  <a:pt x="165099" y="570247"/>
                </a:lnTo>
                <a:lnTo>
                  <a:pt x="190499" y="578409"/>
                </a:lnTo>
                <a:lnTo>
                  <a:pt x="203199" y="577871"/>
                </a:lnTo>
                <a:lnTo>
                  <a:pt x="215899" y="576564"/>
                </a:lnTo>
                <a:lnTo>
                  <a:pt x="215899" y="634099"/>
                </a:lnTo>
                <a:lnTo>
                  <a:pt x="241299" y="651643"/>
                </a:lnTo>
                <a:lnTo>
                  <a:pt x="279399" y="658658"/>
                </a:lnTo>
                <a:lnTo>
                  <a:pt x="317499" y="664125"/>
                </a:lnTo>
                <a:lnTo>
                  <a:pt x="317499" y="718149"/>
                </a:lnTo>
                <a:lnTo>
                  <a:pt x="342899" y="744208"/>
                </a:lnTo>
                <a:lnTo>
                  <a:pt x="368299" y="766996"/>
                </a:lnTo>
                <a:lnTo>
                  <a:pt x="419099" y="782597"/>
                </a:lnTo>
                <a:lnTo>
                  <a:pt x="457199" y="787094"/>
                </a:lnTo>
                <a:lnTo>
                  <a:pt x="469899" y="784784"/>
                </a:lnTo>
                <a:lnTo>
                  <a:pt x="495299" y="781423"/>
                </a:lnTo>
                <a:lnTo>
                  <a:pt x="507999" y="779498"/>
                </a:lnTo>
                <a:lnTo>
                  <a:pt x="520699" y="781500"/>
                </a:lnTo>
                <a:lnTo>
                  <a:pt x="520699" y="817205"/>
                </a:lnTo>
                <a:lnTo>
                  <a:pt x="533399" y="833931"/>
                </a:lnTo>
                <a:lnTo>
                  <a:pt x="571499" y="835107"/>
                </a:lnTo>
                <a:lnTo>
                  <a:pt x="596899" y="824164"/>
                </a:lnTo>
                <a:lnTo>
                  <a:pt x="622299" y="804529"/>
                </a:lnTo>
                <a:lnTo>
                  <a:pt x="634999" y="779633"/>
                </a:lnTo>
                <a:lnTo>
                  <a:pt x="634999" y="760161"/>
                </a:lnTo>
                <a:lnTo>
                  <a:pt x="647224" y="766847"/>
                </a:lnTo>
                <a:lnTo>
                  <a:pt x="647699" y="768458"/>
                </a:lnTo>
                <a:lnTo>
                  <a:pt x="647699" y="681578"/>
                </a:lnTo>
                <a:lnTo>
                  <a:pt x="660399" y="735136"/>
                </a:lnTo>
                <a:lnTo>
                  <a:pt x="673099" y="775912"/>
                </a:lnTo>
                <a:lnTo>
                  <a:pt x="698499" y="778390"/>
                </a:lnTo>
                <a:lnTo>
                  <a:pt x="736599" y="777155"/>
                </a:lnTo>
                <a:lnTo>
                  <a:pt x="761999" y="774368"/>
                </a:lnTo>
                <a:lnTo>
                  <a:pt x="787399" y="772189"/>
                </a:lnTo>
                <a:lnTo>
                  <a:pt x="825499" y="771594"/>
                </a:lnTo>
                <a:lnTo>
                  <a:pt x="863599" y="772456"/>
                </a:lnTo>
                <a:lnTo>
                  <a:pt x="914399" y="773185"/>
                </a:lnTo>
                <a:lnTo>
                  <a:pt x="952499" y="772189"/>
                </a:lnTo>
                <a:lnTo>
                  <a:pt x="1003299" y="769467"/>
                </a:lnTo>
                <a:lnTo>
                  <a:pt x="1054099" y="766940"/>
                </a:lnTo>
                <a:lnTo>
                  <a:pt x="1104899" y="764481"/>
                </a:lnTo>
                <a:lnTo>
                  <a:pt x="1142999" y="761966"/>
                </a:lnTo>
                <a:lnTo>
                  <a:pt x="1193799" y="759268"/>
                </a:lnTo>
                <a:lnTo>
                  <a:pt x="1244599" y="756263"/>
                </a:lnTo>
                <a:lnTo>
                  <a:pt x="1295399" y="752824"/>
                </a:lnTo>
                <a:lnTo>
                  <a:pt x="1346199" y="748826"/>
                </a:lnTo>
                <a:lnTo>
                  <a:pt x="1384299" y="744143"/>
                </a:lnTo>
                <a:lnTo>
                  <a:pt x="1435099" y="738650"/>
                </a:lnTo>
                <a:lnTo>
                  <a:pt x="1435099" y="696563"/>
                </a:lnTo>
                <a:lnTo>
                  <a:pt x="1460499" y="738650"/>
                </a:lnTo>
                <a:lnTo>
                  <a:pt x="1498599" y="736042"/>
                </a:lnTo>
                <a:lnTo>
                  <a:pt x="1536699" y="733775"/>
                </a:lnTo>
                <a:lnTo>
                  <a:pt x="1562099" y="730685"/>
                </a:lnTo>
                <a:lnTo>
                  <a:pt x="1600199" y="725608"/>
                </a:lnTo>
                <a:lnTo>
                  <a:pt x="1600199" y="621533"/>
                </a:lnTo>
                <a:lnTo>
                  <a:pt x="1612899" y="674106"/>
                </a:lnTo>
                <a:lnTo>
                  <a:pt x="1612899" y="716293"/>
                </a:lnTo>
                <a:lnTo>
                  <a:pt x="1638299" y="677681"/>
                </a:lnTo>
                <a:lnTo>
                  <a:pt x="1650999" y="627884"/>
                </a:lnTo>
                <a:lnTo>
                  <a:pt x="1650999" y="535489"/>
                </a:lnTo>
                <a:lnTo>
                  <a:pt x="1663699" y="577222"/>
                </a:lnTo>
                <a:close/>
              </a:path>
              <a:path w="1663700" h="856614">
                <a:moveTo>
                  <a:pt x="126999" y="261676"/>
                </a:moveTo>
                <a:lnTo>
                  <a:pt x="76199" y="275862"/>
                </a:lnTo>
                <a:lnTo>
                  <a:pt x="50799" y="305470"/>
                </a:lnTo>
                <a:lnTo>
                  <a:pt x="25399" y="346057"/>
                </a:lnTo>
                <a:lnTo>
                  <a:pt x="12699" y="393181"/>
                </a:lnTo>
                <a:lnTo>
                  <a:pt x="12699" y="313004"/>
                </a:lnTo>
                <a:lnTo>
                  <a:pt x="50799" y="278445"/>
                </a:lnTo>
                <a:lnTo>
                  <a:pt x="88899" y="254220"/>
                </a:lnTo>
                <a:lnTo>
                  <a:pt x="88899" y="239017"/>
                </a:lnTo>
                <a:lnTo>
                  <a:pt x="101599" y="245505"/>
                </a:lnTo>
                <a:lnTo>
                  <a:pt x="114299" y="252625"/>
                </a:lnTo>
                <a:lnTo>
                  <a:pt x="126999" y="261676"/>
                </a:lnTo>
                <a:close/>
              </a:path>
              <a:path w="1663700" h="856614">
                <a:moveTo>
                  <a:pt x="88899" y="231865"/>
                </a:moveTo>
                <a:lnTo>
                  <a:pt x="88899" y="254220"/>
                </a:lnTo>
                <a:lnTo>
                  <a:pt x="63499" y="235442"/>
                </a:lnTo>
                <a:lnTo>
                  <a:pt x="38099" y="210997"/>
                </a:lnTo>
                <a:lnTo>
                  <a:pt x="38099" y="138701"/>
                </a:lnTo>
                <a:lnTo>
                  <a:pt x="50799" y="102091"/>
                </a:lnTo>
                <a:lnTo>
                  <a:pt x="50799" y="203572"/>
                </a:lnTo>
                <a:lnTo>
                  <a:pt x="63499" y="219052"/>
                </a:lnTo>
                <a:lnTo>
                  <a:pt x="88899" y="231865"/>
                </a:lnTo>
                <a:close/>
              </a:path>
              <a:path w="1663700" h="856614">
                <a:moveTo>
                  <a:pt x="253999" y="66036"/>
                </a:moveTo>
                <a:lnTo>
                  <a:pt x="253999" y="101439"/>
                </a:lnTo>
                <a:lnTo>
                  <a:pt x="241299" y="96053"/>
                </a:lnTo>
                <a:lnTo>
                  <a:pt x="241299" y="77220"/>
                </a:lnTo>
                <a:lnTo>
                  <a:pt x="228599" y="69829"/>
                </a:lnTo>
                <a:lnTo>
                  <a:pt x="215899" y="63864"/>
                </a:lnTo>
                <a:lnTo>
                  <a:pt x="203199" y="59452"/>
                </a:lnTo>
                <a:lnTo>
                  <a:pt x="190499" y="56723"/>
                </a:lnTo>
                <a:lnTo>
                  <a:pt x="139699" y="59831"/>
                </a:lnTo>
                <a:lnTo>
                  <a:pt x="101599" y="81221"/>
                </a:lnTo>
                <a:lnTo>
                  <a:pt x="63499" y="115514"/>
                </a:lnTo>
                <a:lnTo>
                  <a:pt x="50799" y="157335"/>
                </a:lnTo>
                <a:lnTo>
                  <a:pt x="50799" y="102091"/>
                </a:lnTo>
                <a:lnTo>
                  <a:pt x="88899" y="71868"/>
                </a:lnTo>
                <a:lnTo>
                  <a:pt x="126999" y="50590"/>
                </a:lnTo>
                <a:lnTo>
                  <a:pt x="165099" y="40819"/>
                </a:lnTo>
                <a:lnTo>
                  <a:pt x="203199" y="45114"/>
                </a:lnTo>
                <a:lnTo>
                  <a:pt x="253999" y="66036"/>
                </a:lnTo>
                <a:close/>
              </a:path>
              <a:path w="1663700" h="856614">
                <a:moveTo>
                  <a:pt x="228599" y="582140"/>
                </a:moveTo>
                <a:lnTo>
                  <a:pt x="228599" y="587904"/>
                </a:lnTo>
                <a:lnTo>
                  <a:pt x="215899" y="590878"/>
                </a:lnTo>
                <a:lnTo>
                  <a:pt x="215899" y="577112"/>
                </a:lnTo>
                <a:lnTo>
                  <a:pt x="228599" y="582140"/>
                </a:lnTo>
                <a:close/>
              </a:path>
              <a:path w="1663700" h="856614">
                <a:moveTo>
                  <a:pt x="584199" y="249598"/>
                </a:moveTo>
                <a:lnTo>
                  <a:pt x="584199" y="299047"/>
                </a:lnTo>
                <a:lnTo>
                  <a:pt x="571499" y="347377"/>
                </a:lnTo>
                <a:lnTo>
                  <a:pt x="571499" y="289625"/>
                </a:lnTo>
                <a:lnTo>
                  <a:pt x="558799" y="241510"/>
                </a:lnTo>
                <a:lnTo>
                  <a:pt x="546099" y="189956"/>
                </a:lnTo>
                <a:lnTo>
                  <a:pt x="520699" y="139121"/>
                </a:lnTo>
                <a:lnTo>
                  <a:pt x="495299" y="93161"/>
                </a:lnTo>
                <a:lnTo>
                  <a:pt x="469899" y="56236"/>
                </a:lnTo>
                <a:lnTo>
                  <a:pt x="431799" y="32501"/>
                </a:lnTo>
                <a:lnTo>
                  <a:pt x="380999" y="18941"/>
                </a:lnTo>
                <a:lnTo>
                  <a:pt x="330199" y="20170"/>
                </a:lnTo>
                <a:lnTo>
                  <a:pt x="292099" y="37813"/>
                </a:lnTo>
                <a:lnTo>
                  <a:pt x="266699" y="73497"/>
                </a:lnTo>
                <a:lnTo>
                  <a:pt x="266699" y="89443"/>
                </a:lnTo>
                <a:lnTo>
                  <a:pt x="253999" y="96600"/>
                </a:lnTo>
                <a:lnTo>
                  <a:pt x="253999" y="50945"/>
                </a:lnTo>
                <a:lnTo>
                  <a:pt x="266699" y="36642"/>
                </a:lnTo>
                <a:lnTo>
                  <a:pt x="279399" y="23994"/>
                </a:lnTo>
                <a:lnTo>
                  <a:pt x="292099" y="13869"/>
                </a:lnTo>
                <a:lnTo>
                  <a:pt x="342899" y="0"/>
                </a:lnTo>
                <a:lnTo>
                  <a:pt x="393699" y="5090"/>
                </a:lnTo>
                <a:lnTo>
                  <a:pt x="444499" y="22488"/>
                </a:lnTo>
                <a:lnTo>
                  <a:pt x="482599" y="45543"/>
                </a:lnTo>
                <a:lnTo>
                  <a:pt x="495299" y="65583"/>
                </a:lnTo>
                <a:lnTo>
                  <a:pt x="520699" y="91108"/>
                </a:lnTo>
                <a:lnTo>
                  <a:pt x="533399" y="120867"/>
                </a:lnTo>
                <a:lnTo>
                  <a:pt x="546099" y="153608"/>
                </a:lnTo>
                <a:lnTo>
                  <a:pt x="571499" y="200596"/>
                </a:lnTo>
                <a:lnTo>
                  <a:pt x="584199" y="249598"/>
                </a:lnTo>
                <a:close/>
              </a:path>
              <a:path w="1663700" h="856614">
                <a:moveTo>
                  <a:pt x="660399" y="429022"/>
                </a:moveTo>
                <a:lnTo>
                  <a:pt x="660399" y="516929"/>
                </a:lnTo>
                <a:lnTo>
                  <a:pt x="647699" y="557916"/>
                </a:lnTo>
                <a:lnTo>
                  <a:pt x="647699" y="470369"/>
                </a:lnTo>
                <a:lnTo>
                  <a:pt x="634999" y="427710"/>
                </a:lnTo>
                <a:lnTo>
                  <a:pt x="622299" y="391836"/>
                </a:lnTo>
                <a:lnTo>
                  <a:pt x="584199" y="368673"/>
                </a:lnTo>
                <a:lnTo>
                  <a:pt x="546099" y="364149"/>
                </a:lnTo>
                <a:lnTo>
                  <a:pt x="546099" y="346418"/>
                </a:lnTo>
                <a:lnTo>
                  <a:pt x="558799" y="328982"/>
                </a:lnTo>
                <a:lnTo>
                  <a:pt x="558799" y="310499"/>
                </a:lnTo>
                <a:lnTo>
                  <a:pt x="571499" y="289625"/>
                </a:lnTo>
                <a:lnTo>
                  <a:pt x="571499" y="347377"/>
                </a:lnTo>
                <a:lnTo>
                  <a:pt x="609599" y="362115"/>
                </a:lnTo>
                <a:lnTo>
                  <a:pt x="634999" y="390775"/>
                </a:lnTo>
                <a:lnTo>
                  <a:pt x="660399" y="429022"/>
                </a:lnTo>
                <a:close/>
              </a:path>
              <a:path w="1663700" h="856614">
                <a:moveTo>
                  <a:pt x="622299" y="725171"/>
                </a:moveTo>
                <a:lnTo>
                  <a:pt x="622299" y="744236"/>
                </a:lnTo>
                <a:lnTo>
                  <a:pt x="609599" y="732486"/>
                </a:lnTo>
                <a:lnTo>
                  <a:pt x="596899" y="715794"/>
                </a:lnTo>
                <a:lnTo>
                  <a:pt x="596899" y="697486"/>
                </a:lnTo>
                <a:lnTo>
                  <a:pt x="609599" y="680888"/>
                </a:lnTo>
                <a:lnTo>
                  <a:pt x="609599" y="717528"/>
                </a:lnTo>
                <a:lnTo>
                  <a:pt x="622299" y="725171"/>
                </a:lnTo>
                <a:close/>
              </a:path>
              <a:path w="1663700" h="856614">
                <a:moveTo>
                  <a:pt x="609599" y="635422"/>
                </a:moveTo>
                <a:lnTo>
                  <a:pt x="609599" y="673126"/>
                </a:lnTo>
                <a:lnTo>
                  <a:pt x="596899" y="664575"/>
                </a:lnTo>
                <a:lnTo>
                  <a:pt x="596899" y="636362"/>
                </a:lnTo>
                <a:lnTo>
                  <a:pt x="609599" y="635422"/>
                </a:lnTo>
                <a:close/>
              </a:path>
              <a:path w="1663700" h="856614">
                <a:moveTo>
                  <a:pt x="609599" y="588419"/>
                </a:moveTo>
                <a:lnTo>
                  <a:pt x="609599" y="624990"/>
                </a:lnTo>
                <a:lnTo>
                  <a:pt x="596899" y="606909"/>
                </a:lnTo>
                <a:lnTo>
                  <a:pt x="609599" y="588419"/>
                </a:lnTo>
                <a:close/>
              </a:path>
              <a:path w="1663700" h="856614">
                <a:moveTo>
                  <a:pt x="622299" y="676605"/>
                </a:moveTo>
                <a:lnTo>
                  <a:pt x="622299" y="693297"/>
                </a:lnTo>
                <a:lnTo>
                  <a:pt x="609599" y="698847"/>
                </a:lnTo>
                <a:lnTo>
                  <a:pt x="609599" y="662033"/>
                </a:lnTo>
                <a:lnTo>
                  <a:pt x="622299" y="676605"/>
                </a:lnTo>
                <a:close/>
              </a:path>
              <a:path w="1663700" h="856614">
                <a:moveTo>
                  <a:pt x="622299" y="563504"/>
                </a:moveTo>
                <a:lnTo>
                  <a:pt x="622299" y="633979"/>
                </a:lnTo>
                <a:lnTo>
                  <a:pt x="609599" y="646923"/>
                </a:lnTo>
                <a:lnTo>
                  <a:pt x="609599" y="572842"/>
                </a:lnTo>
                <a:lnTo>
                  <a:pt x="622299" y="563504"/>
                </a:lnTo>
                <a:close/>
              </a:path>
              <a:path w="1663700" h="856614">
                <a:moveTo>
                  <a:pt x="634999" y="740513"/>
                </a:moveTo>
                <a:lnTo>
                  <a:pt x="634999" y="779633"/>
                </a:lnTo>
                <a:lnTo>
                  <a:pt x="622299" y="771133"/>
                </a:lnTo>
                <a:lnTo>
                  <a:pt x="622299" y="732100"/>
                </a:lnTo>
                <a:lnTo>
                  <a:pt x="634999" y="740513"/>
                </a:lnTo>
                <a:close/>
              </a:path>
              <a:path w="1663700" h="856614">
                <a:moveTo>
                  <a:pt x="647699" y="513885"/>
                </a:moveTo>
                <a:lnTo>
                  <a:pt x="647699" y="578911"/>
                </a:lnTo>
                <a:lnTo>
                  <a:pt x="634999" y="579201"/>
                </a:lnTo>
                <a:lnTo>
                  <a:pt x="622299" y="576553"/>
                </a:lnTo>
                <a:lnTo>
                  <a:pt x="622299" y="552331"/>
                </a:lnTo>
                <a:lnTo>
                  <a:pt x="647699" y="513885"/>
                </a:lnTo>
                <a:close/>
              </a:path>
              <a:path w="1663700" h="856614">
                <a:moveTo>
                  <a:pt x="647699" y="580273"/>
                </a:moveTo>
                <a:lnTo>
                  <a:pt x="647699" y="767107"/>
                </a:lnTo>
                <a:lnTo>
                  <a:pt x="647224" y="766847"/>
                </a:lnTo>
                <a:lnTo>
                  <a:pt x="634999" y="725442"/>
                </a:lnTo>
                <a:lnTo>
                  <a:pt x="634999" y="626076"/>
                </a:lnTo>
                <a:lnTo>
                  <a:pt x="647699" y="580273"/>
                </a:lnTo>
                <a:close/>
              </a:path>
              <a:path w="1663700" h="856614">
                <a:moveTo>
                  <a:pt x="1409699" y="517600"/>
                </a:moveTo>
                <a:lnTo>
                  <a:pt x="1409699" y="533695"/>
                </a:lnTo>
                <a:lnTo>
                  <a:pt x="1358899" y="533229"/>
                </a:lnTo>
                <a:lnTo>
                  <a:pt x="1346199" y="533153"/>
                </a:lnTo>
                <a:lnTo>
                  <a:pt x="1282699" y="533052"/>
                </a:lnTo>
                <a:lnTo>
                  <a:pt x="1219199" y="533502"/>
                </a:lnTo>
                <a:lnTo>
                  <a:pt x="1168399" y="534360"/>
                </a:lnTo>
                <a:lnTo>
                  <a:pt x="1117599" y="535707"/>
                </a:lnTo>
                <a:lnTo>
                  <a:pt x="1066799" y="537607"/>
                </a:lnTo>
                <a:lnTo>
                  <a:pt x="1015999" y="540122"/>
                </a:lnTo>
                <a:lnTo>
                  <a:pt x="965199" y="543316"/>
                </a:lnTo>
                <a:lnTo>
                  <a:pt x="914399" y="547252"/>
                </a:lnTo>
                <a:lnTo>
                  <a:pt x="863599" y="551993"/>
                </a:lnTo>
                <a:lnTo>
                  <a:pt x="812799" y="557602"/>
                </a:lnTo>
                <a:lnTo>
                  <a:pt x="761999" y="564143"/>
                </a:lnTo>
                <a:lnTo>
                  <a:pt x="711199" y="571679"/>
                </a:lnTo>
                <a:lnTo>
                  <a:pt x="673099" y="580273"/>
                </a:lnTo>
                <a:lnTo>
                  <a:pt x="660399" y="626277"/>
                </a:lnTo>
                <a:lnTo>
                  <a:pt x="647699" y="681578"/>
                </a:lnTo>
                <a:lnTo>
                  <a:pt x="647699" y="557916"/>
                </a:lnTo>
                <a:lnTo>
                  <a:pt x="673099" y="559767"/>
                </a:lnTo>
                <a:lnTo>
                  <a:pt x="698499" y="557566"/>
                </a:lnTo>
                <a:lnTo>
                  <a:pt x="723899" y="553211"/>
                </a:lnTo>
                <a:lnTo>
                  <a:pt x="761999" y="548599"/>
                </a:lnTo>
                <a:lnTo>
                  <a:pt x="800099" y="542032"/>
                </a:lnTo>
                <a:lnTo>
                  <a:pt x="850899" y="536067"/>
                </a:lnTo>
                <a:lnTo>
                  <a:pt x="901699" y="530777"/>
                </a:lnTo>
                <a:lnTo>
                  <a:pt x="939799" y="526232"/>
                </a:lnTo>
                <a:lnTo>
                  <a:pt x="990599" y="522503"/>
                </a:lnTo>
                <a:lnTo>
                  <a:pt x="1041399" y="519662"/>
                </a:lnTo>
                <a:lnTo>
                  <a:pt x="1092199" y="517779"/>
                </a:lnTo>
                <a:lnTo>
                  <a:pt x="1142999" y="516925"/>
                </a:lnTo>
                <a:lnTo>
                  <a:pt x="1168399" y="516848"/>
                </a:lnTo>
                <a:lnTo>
                  <a:pt x="1244599" y="516941"/>
                </a:lnTo>
                <a:lnTo>
                  <a:pt x="1346199" y="517460"/>
                </a:lnTo>
                <a:lnTo>
                  <a:pt x="1358899" y="517508"/>
                </a:lnTo>
                <a:lnTo>
                  <a:pt x="1409699" y="517600"/>
                </a:lnTo>
                <a:close/>
              </a:path>
              <a:path w="1663700" h="856614">
                <a:moveTo>
                  <a:pt x="1435099" y="696563"/>
                </a:moveTo>
                <a:lnTo>
                  <a:pt x="1435099" y="738650"/>
                </a:lnTo>
                <a:lnTo>
                  <a:pt x="1422399" y="693660"/>
                </a:lnTo>
                <a:lnTo>
                  <a:pt x="1409699" y="641172"/>
                </a:lnTo>
                <a:lnTo>
                  <a:pt x="1396999" y="586184"/>
                </a:lnTo>
                <a:lnTo>
                  <a:pt x="1409699" y="533695"/>
                </a:lnTo>
                <a:lnTo>
                  <a:pt x="1409699" y="517600"/>
                </a:lnTo>
                <a:lnTo>
                  <a:pt x="1422399" y="517598"/>
                </a:lnTo>
                <a:lnTo>
                  <a:pt x="1422399" y="643479"/>
                </a:lnTo>
                <a:lnTo>
                  <a:pt x="1435099" y="696563"/>
                </a:lnTo>
                <a:close/>
              </a:path>
              <a:path w="1663700" h="856614">
                <a:moveTo>
                  <a:pt x="1650999" y="535489"/>
                </a:moveTo>
                <a:lnTo>
                  <a:pt x="1650999" y="627884"/>
                </a:lnTo>
                <a:lnTo>
                  <a:pt x="1638299" y="577109"/>
                </a:lnTo>
                <a:lnTo>
                  <a:pt x="1625599" y="535559"/>
                </a:lnTo>
                <a:lnTo>
                  <a:pt x="1612899" y="571156"/>
                </a:lnTo>
                <a:lnTo>
                  <a:pt x="1600199" y="621533"/>
                </a:lnTo>
                <a:lnTo>
                  <a:pt x="1600199" y="533695"/>
                </a:lnTo>
                <a:lnTo>
                  <a:pt x="1562099" y="535439"/>
                </a:lnTo>
                <a:lnTo>
                  <a:pt x="1511299" y="535733"/>
                </a:lnTo>
                <a:lnTo>
                  <a:pt x="1473199" y="535007"/>
                </a:lnTo>
                <a:lnTo>
                  <a:pt x="1435099" y="533695"/>
                </a:lnTo>
                <a:lnTo>
                  <a:pt x="1422399" y="586741"/>
                </a:lnTo>
                <a:lnTo>
                  <a:pt x="1422399" y="517598"/>
                </a:lnTo>
                <a:lnTo>
                  <a:pt x="1435099" y="517596"/>
                </a:lnTo>
                <a:lnTo>
                  <a:pt x="1485899" y="517267"/>
                </a:lnTo>
                <a:lnTo>
                  <a:pt x="1536699" y="516502"/>
                </a:lnTo>
                <a:lnTo>
                  <a:pt x="1574799" y="515186"/>
                </a:lnTo>
                <a:lnTo>
                  <a:pt x="1625599" y="513202"/>
                </a:lnTo>
                <a:lnTo>
                  <a:pt x="1650999" y="535489"/>
                </a:lnTo>
                <a:close/>
              </a:path>
              <a:path w="1663700" h="856614">
                <a:moveTo>
                  <a:pt x="1600199" y="546165"/>
                </a:moveTo>
                <a:lnTo>
                  <a:pt x="1600199" y="725608"/>
                </a:lnTo>
                <a:lnTo>
                  <a:pt x="1587499" y="685737"/>
                </a:lnTo>
                <a:lnTo>
                  <a:pt x="1587499" y="554193"/>
                </a:lnTo>
                <a:lnTo>
                  <a:pt x="1600199" y="546165"/>
                </a:lnTo>
                <a:close/>
              </a:path>
            </a:pathLst>
          </a:custGeom>
          <a:solidFill>
            <a:srgbClr val="4E948F"/>
          </a:solidFill>
        </p:spPr>
        <p:txBody>
          <a:bodyPr wrap="square" lIns="0" tIns="0" rIns="0" bIns="0" rtlCol="0"/>
          <a:lstStyle/>
          <a:p>
            <a:endParaRPr dirty="0"/>
          </a:p>
        </p:txBody>
      </p:sp>
      <p:sp>
        <p:nvSpPr>
          <p:cNvPr id="6" name="object 6"/>
          <p:cNvSpPr/>
          <p:nvPr/>
        </p:nvSpPr>
        <p:spPr>
          <a:xfrm>
            <a:off x="9084850" y="3810510"/>
            <a:ext cx="24765" cy="14604"/>
          </a:xfrm>
          <a:custGeom>
            <a:avLst/>
            <a:gdLst/>
            <a:ahLst/>
            <a:cxnLst/>
            <a:rect l="l" t="t" r="r" b="b"/>
            <a:pathLst>
              <a:path w="24765" h="14604">
                <a:moveTo>
                  <a:pt x="24182" y="6848"/>
                </a:moveTo>
                <a:lnTo>
                  <a:pt x="24182" y="14292"/>
                </a:lnTo>
                <a:lnTo>
                  <a:pt x="15635" y="13539"/>
                </a:lnTo>
                <a:lnTo>
                  <a:pt x="8424" y="11446"/>
                </a:lnTo>
                <a:lnTo>
                  <a:pt x="3047" y="7516"/>
                </a:lnTo>
                <a:lnTo>
                  <a:pt x="0" y="1252"/>
                </a:lnTo>
                <a:lnTo>
                  <a:pt x="6429" y="0"/>
                </a:lnTo>
                <a:lnTo>
                  <a:pt x="12631" y="1420"/>
                </a:lnTo>
                <a:lnTo>
                  <a:pt x="18562" y="4156"/>
                </a:lnTo>
                <a:lnTo>
                  <a:pt x="24182" y="6848"/>
                </a:lnTo>
                <a:close/>
              </a:path>
            </a:pathLst>
          </a:custGeom>
          <a:solidFill>
            <a:srgbClr val="4E948F"/>
          </a:solidFill>
        </p:spPr>
        <p:txBody>
          <a:bodyPr wrap="square" lIns="0" tIns="0" rIns="0" bIns="0" rtlCol="0"/>
          <a:lstStyle/>
          <a:p>
            <a:endParaRPr dirty="0"/>
          </a:p>
        </p:txBody>
      </p:sp>
      <p:sp>
        <p:nvSpPr>
          <p:cNvPr id="7" name="object 7"/>
          <p:cNvSpPr/>
          <p:nvPr/>
        </p:nvSpPr>
        <p:spPr>
          <a:xfrm>
            <a:off x="9110438" y="3791270"/>
            <a:ext cx="19685" cy="19050"/>
          </a:xfrm>
          <a:custGeom>
            <a:avLst/>
            <a:gdLst/>
            <a:ahLst/>
            <a:cxnLst/>
            <a:rect l="l" t="t" r="r" b="b"/>
            <a:pathLst>
              <a:path w="19684" h="19050">
                <a:moveTo>
                  <a:pt x="8494" y="184"/>
                </a:moveTo>
                <a:lnTo>
                  <a:pt x="8494" y="10849"/>
                </a:lnTo>
                <a:lnTo>
                  <a:pt x="0" y="5526"/>
                </a:lnTo>
                <a:lnTo>
                  <a:pt x="4182" y="0"/>
                </a:lnTo>
                <a:lnTo>
                  <a:pt x="8494" y="184"/>
                </a:lnTo>
                <a:close/>
              </a:path>
              <a:path w="19684" h="19050">
                <a:moveTo>
                  <a:pt x="19069" y="16769"/>
                </a:moveTo>
                <a:lnTo>
                  <a:pt x="16856" y="18915"/>
                </a:lnTo>
                <a:lnTo>
                  <a:pt x="12479" y="18877"/>
                </a:lnTo>
                <a:lnTo>
                  <a:pt x="7890" y="18627"/>
                </a:lnTo>
                <a:lnTo>
                  <a:pt x="8494" y="10849"/>
                </a:lnTo>
                <a:lnTo>
                  <a:pt x="8494" y="184"/>
                </a:lnTo>
                <a:lnTo>
                  <a:pt x="14280" y="431"/>
                </a:lnTo>
                <a:lnTo>
                  <a:pt x="18792" y="6474"/>
                </a:lnTo>
                <a:lnTo>
                  <a:pt x="19069" y="16769"/>
                </a:lnTo>
                <a:close/>
              </a:path>
            </a:pathLst>
          </a:custGeom>
          <a:solidFill>
            <a:srgbClr val="4E948F"/>
          </a:solidFill>
        </p:spPr>
        <p:txBody>
          <a:bodyPr wrap="square" lIns="0" tIns="0" rIns="0" bIns="0" rtlCol="0"/>
          <a:lstStyle/>
          <a:p>
            <a:endParaRPr dirty="0"/>
          </a:p>
        </p:txBody>
      </p:sp>
      <p:sp>
        <p:nvSpPr>
          <p:cNvPr id="8" name="object 8"/>
          <p:cNvSpPr/>
          <p:nvPr/>
        </p:nvSpPr>
        <p:spPr>
          <a:xfrm>
            <a:off x="9380680" y="3819217"/>
            <a:ext cx="19685" cy="15875"/>
          </a:xfrm>
          <a:custGeom>
            <a:avLst/>
            <a:gdLst/>
            <a:ahLst/>
            <a:cxnLst/>
            <a:rect l="l" t="t" r="r" b="b"/>
            <a:pathLst>
              <a:path w="19684" h="15875">
                <a:moveTo>
                  <a:pt x="19577" y="8572"/>
                </a:moveTo>
                <a:lnTo>
                  <a:pt x="14168" y="14312"/>
                </a:lnTo>
                <a:lnTo>
                  <a:pt x="6329" y="15692"/>
                </a:lnTo>
                <a:lnTo>
                  <a:pt x="0" y="11181"/>
                </a:lnTo>
                <a:lnTo>
                  <a:pt x="2608" y="3841"/>
                </a:lnTo>
                <a:lnTo>
                  <a:pt x="10557" y="1856"/>
                </a:lnTo>
                <a:lnTo>
                  <a:pt x="18615" y="0"/>
                </a:lnTo>
                <a:lnTo>
                  <a:pt x="19577" y="8572"/>
                </a:lnTo>
                <a:close/>
              </a:path>
            </a:pathLst>
          </a:custGeom>
          <a:solidFill>
            <a:srgbClr val="4E948F"/>
          </a:solidFill>
        </p:spPr>
        <p:txBody>
          <a:bodyPr wrap="square" lIns="0" tIns="0" rIns="0" bIns="0" rtlCol="0"/>
          <a:lstStyle/>
          <a:p>
            <a:endParaRPr dirty="0"/>
          </a:p>
        </p:txBody>
      </p:sp>
      <p:sp>
        <p:nvSpPr>
          <p:cNvPr id="9" name="object 9"/>
          <p:cNvSpPr/>
          <p:nvPr/>
        </p:nvSpPr>
        <p:spPr>
          <a:xfrm>
            <a:off x="9393146" y="3830399"/>
            <a:ext cx="22860" cy="26670"/>
          </a:xfrm>
          <a:custGeom>
            <a:avLst/>
            <a:gdLst/>
            <a:ahLst/>
            <a:cxnLst/>
            <a:rect l="l" t="t" r="r" b="b"/>
            <a:pathLst>
              <a:path w="22859" h="26670">
                <a:moveTo>
                  <a:pt x="22402" y="8635"/>
                </a:moveTo>
                <a:lnTo>
                  <a:pt x="19451" y="15797"/>
                </a:lnTo>
                <a:lnTo>
                  <a:pt x="14036" y="21580"/>
                </a:lnTo>
                <a:lnTo>
                  <a:pt x="8010" y="26080"/>
                </a:lnTo>
                <a:lnTo>
                  <a:pt x="0" y="20587"/>
                </a:lnTo>
                <a:lnTo>
                  <a:pt x="3042" y="12274"/>
                </a:lnTo>
                <a:lnTo>
                  <a:pt x="11824" y="4344"/>
                </a:lnTo>
                <a:lnTo>
                  <a:pt x="21034" y="0"/>
                </a:lnTo>
                <a:lnTo>
                  <a:pt x="22402" y="8635"/>
                </a:lnTo>
                <a:close/>
              </a:path>
            </a:pathLst>
          </a:custGeom>
          <a:solidFill>
            <a:srgbClr val="4E948F"/>
          </a:solidFill>
        </p:spPr>
        <p:txBody>
          <a:bodyPr wrap="square" lIns="0" tIns="0" rIns="0" bIns="0" rtlCol="0"/>
          <a:lstStyle/>
          <a:p>
            <a:endParaRPr dirty="0"/>
          </a:p>
        </p:txBody>
      </p:sp>
      <p:sp>
        <p:nvSpPr>
          <p:cNvPr id="10" name="object 10"/>
          <p:cNvSpPr/>
          <p:nvPr/>
        </p:nvSpPr>
        <p:spPr>
          <a:xfrm>
            <a:off x="9736466" y="3744691"/>
            <a:ext cx="22225" cy="38100"/>
          </a:xfrm>
          <a:custGeom>
            <a:avLst/>
            <a:gdLst/>
            <a:ahLst/>
            <a:cxnLst/>
            <a:rect l="l" t="t" r="r" b="b"/>
            <a:pathLst>
              <a:path w="22225" h="38100">
                <a:moveTo>
                  <a:pt x="7057" y="674"/>
                </a:moveTo>
                <a:lnTo>
                  <a:pt x="7057" y="16769"/>
                </a:lnTo>
                <a:lnTo>
                  <a:pt x="564" y="13334"/>
                </a:lnTo>
                <a:lnTo>
                  <a:pt x="0" y="6277"/>
                </a:lnTo>
                <a:lnTo>
                  <a:pt x="5195" y="0"/>
                </a:lnTo>
                <a:lnTo>
                  <a:pt x="7057" y="674"/>
                </a:lnTo>
                <a:close/>
              </a:path>
              <a:path w="22225" h="38100">
                <a:moveTo>
                  <a:pt x="21942" y="37261"/>
                </a:moveTo>
                <a:lnTo>
                  <a:pt x="12870" y="37640"/>
                </a:lnTo>
                <a:lnTo>
                  <a:pt x="5289" y="31826"/>
                </a:lnTo>
                <a:lnTo>
                  <a:pt x="2313" y="23606"/>
                </a:lnTo>
                <a:lnTo>
                  <a:pt x="7057" y="16769"/>
                </a:lnTo>
                <a:lnTo>
                  <a:pt x="7057" y="674"/>
                </a:lnTo>
                <a:lnTo>
                  <a:pt x="8917" y="1348"/>
                </a:lnTo>
                <a:lnTo>
                  <a:pt x="8917" y="16769"/>
                </a:lnTo>
                <a:lnTo>
                  <a:pt x="12548" y="21520"/>
                </a:lnTo>
                <a:lnTo>
                  <a:pt x="17582" y="24863"/>
                </a:lnTo>
                <a:lnTo>
                  <a:pt x="21540" y="29282"/>
                </a:lnTo>
                <a:lnTo>
                  <a:pt x="21942" y="37261"/>
                </a:lnTo>
                <a:close/>
              </a:path>
              <a:path w="22225" h="38100">
                <a:moveTo>
                  <a:pt x="14126" y="7500"/>
                </a:moveTo>
                <a:lnTo>
                  <a:pt x="13892" y="13403"/>
                </a:lnTo>
                <a:lnTo>
                  <a:pt x="8917" y="16769"/>
                </a:lnTo>
                <a:lnTo>
                  <a:pt x="8917" y="1348"/>
                </a:lnTo>
                <a:lnTo>
                  <a:pt x="10825" y="2039"/>
                </a:lnTo>
                <a:lnTo>
                  <a:pt x="14126" y="7500"/>
                </a:lnTo>
                <a:close/>
              </a:path>
            </a:pathLst>
          </a:custGeom>
          <a:solidFill>
            <a:srgbClr val="4E948F"/>
          </a:solidFill>
        </p:spPr>
        <p:txBody>
          <a:bodyPr wrap="square" lIns="0" tIns="0" rIns="0" bIns="0" rtlCol="0"/>
          <a:lstStyle/>
          <a:p>
            <a:endParaRPr dirty="0"/>
          </a:p>
        </p:txBody>
      </p:sp>
      <p:sp>
        <p:nvSpPr>
          <p:cNvPr id="11" name="object 11"/>
          <p:cNvSpPr/>
          <p:nvPr/>
        </p:nvSpPr>
        <p:spPr>
          <a:xfrm>
            <a:off x="9748661" y="3833051"/>
            <a:ext cx="19685" cy="19050"/>
          </a:xfrm>
          <a:custGeom>
            <a:avLst/>
            <a:gdLst/>
            <a:ahLst/>
            <a:cxnLst/>
            <a:rect l="l" t="t" r="r" b="b"/>
            <a:pathLst>
              <a:path w="19684" h="19050">
                <a:moveTo>
                  <a:pt x="19118" y="4724"/>
                </a:moveTo>
                <a:lnTo>
                  <a:pt x="19042" y="15982"/>
                </a:lnTo>
                <a:lnTo>
                  <a:pt x="11426" y="18785"/>
                </a:lnTo>
                <a:lnTo>
                  <a:pt x="4369" y="15619"/>
                </a:lnTo>
                <a:lnTo>
                  <a:pt x="0" y="8906"/>
                </a:lnTo>
                <a:lnTo>
                  <a:pt x="446" y="1070"/>
                </a:lnTo>
                <a:lnTo>
                  <a:pt x="12684" y="0"/>
                </a:lnTo>
                <a:lnTo>
                  <a:pt x="19118" y="4724"/>
                </a:lnTo>
                <a:close/>
              </a:path>
            </a:pathLst>
          </a:custGeom>
          <a:solidFill>
            <a:srgbClr val="4E948F"/>
          </a:solidFill>
        </p:spPr>
        <p:txBody>
          <a:bodyPr wrap="square" lIns="0" tIns="0" rIns="0" bIns="0" rtlCol="0"/>
          <a:lstStyle/>
          <a:p>
            <a:endParaRPr dirty="0"/>
          </a:p>
        </p:txBody>
      </p:sp>
      <p:sp>
        <p:nvSpPr>
          <p:cNvPr id="12" name="object 12"/>
          <p:cNvSpPr/>
          <p:nvPr/>
        </p:nvSpPr>
        <p:spPr>
          <a:xfrm>
            <a:off x="9773294" y="3727291"/>
            <a:ext cx="20955" cy="14604"/>
          </a:xfrm>
          <a:custGeom>
            <a:avLst/>
            <a:gdLst/>
            <a:ahLst/>
            <a:cxnLst/>
            <a:rect l="l" t="t" r="r" b="b"/>
            <a:pathLst>
              <a:path w="20954" h="14604">
                <a:moveTo>
                  <a:pt x="20745" y="2836"/>
                </a:moveTo>
                <a:lnTo>
                  <a:pt x="20711" y="7217"/>
                </a:lnTo>
                <a:lnTo>
                  <a:pt x="20468" y="11812"/>
                </a:lnTo>
                <a:lnTo>
                  <a:pt x="14097" y="14343"/>
                </a:lnTo>
                <a:lnTo>
                  <a:pt x="7462" y="13652"/>
                </a:lnTo>
                <a:lnTo>
                  <a:pt x="2213" y="9712"/>
                </a:lnTo>
                <a:lnTo>
                  <a:pt x="0" y="2495"/>
                </a:lnTo>
                <a:lnTo>
                  <a:pt x="7066" y="0"/>
                </a:lnTo>
                <a:lnTo>
                  <a:pt x="10308" y="3329"/>
                </a:lnTo>
                <a:lnTo>
                  <a:pt x="18608" y="628"/>
                </a:lnTo>
                <a:lnTo>
                  <a:pt x="20745" y="2836"/>
                </a:lnTo>
                <a:close/>
              </a:path>
            </a:pathLst>
          </a:custGeom>
          <a:solidFill>
            <a:srgbClr val="4E948F"/>
          </a:solidFill>
        </p:spPr>
        <p:txBody>
          <a:bodyPr wrap="square" lIns="0" tIns="0" rIns="0" bIns="0" rtlCol="0"/>
          <a:lstStyle/>
          <a:p>
            <a:endParaRPr dirty="0"/>
          </a:p>
        </p:txBody>
      </p:sp>
      <p:sp>
        <p:nvSpPr>
          <p:cNvPr id="13" name="object 13"/>
          <p:cNvSpPr/>
          <p:nvPr/>
        </p:nvSpPr>
        <p:spPr>
          <a:xfrm>
            <a:off x="9781078" y="3819217"/>
            <a:ext cx="13970" cy="20955"/>
          </a:xfrm>
          <a:custGeom>
            <a:avLst/>
            <a:gdLst/>
            <a:ahLst/>
            <a:cxnLst/>
            <a:rect l="l" t="t" r="r" b="b"/>
            <a:pathLst>
              <a:path w="13970" h="20954">
                <a:moveTo>
                  <a:pt x="13938" y="14044"/>
                </a:moveTo>
                <a:lnTo>
                  <a:pt x="12685" y="20490"/>
                </a:lnTo>
                <a:lnTo>
                  <a:pt x="3867" y="20031"/>
                </a:lnTo>
                <a:lnTo>
                  <a:pt x="0" y="14295"/>
                </a:lnTo>
                <a:lnTo>
                  <a:pt x="147" y="6534"/>
                </a:lnTo>
                <a:lnTo>
                  <a:pt x="3372" y="0"/>
                </a:lnTo>
                <a:lnTo>
                  <a:pt x="8899" y="2782"/>
                </a:lnTo>
                <a:lnTo>
                  <a:pt x="12549" y="7802"/>
                </a:lnTo>
                <a:lnTo>
                  <a:pt x="13938" y="14044"/>
                </a:lnTo>
                <a:close/>
              </a:path>
            </a:pathLst>
          </a:custGeom>
          <a:solidFill>
            <a:srgbClr val="4E948F"/>
          </a:solidFill>
        </p:spPr>
        <p:txBody>
          <a:bodyPr wrap="square" lIns="0" tIns="0" rIns="0" bIns="0" rtlCol="0"/>
          <a:lstStyle/>
          <a:p>
            <a:endParaRPr dirty="0"/>
          </a:p>
        </p:txBody>
      </p:sp>
      <p:sp>
        <p:nvSpPr>
          <p:cNvPr id="14" name="object 14"/>
          <p:cNvSpPr/>
          <p:nvPr/>
        </p:nvSpPr>
        <p:spPr>
          <a:xfrm>
            <a:off x="9813147" y="3761461"/>
            <a:ext cx="22860" cy="19050"/>
          </a:xfrm>
          <a:custGeom>
            <a:avLst/>
            <a:gdLst/>
            <a:ahLst/>
            <a:cxnLst/>
            <a:rect l="l" t="t" r="r" b="b"/>
            <a:pathLst>
              <a:path w="22859" h="19050">
                <a:moveTo>
                  <a:pt x="22395" y="5928"/>
                </a:moveTo>
                <a:lnTo>
                  <a:pt x="17151" y="14502"/>
                </a:lnTo>
                <a:lnTo>
                  <a:pt x="14111" y="18627"/>
                </a:lnTo>
                <a:lnTo>
                  <a:pt x="1234" y="16441"/>
                </a:lnTo>
                <a:lnTo>
                  <a:pt x="0" y="9933"/>
                </a:lnTo>
                <a:lnTo>
                  <a:pt x="6749" y="3115"/>
                </a:lnTo>
                <a:lnTo>
                  <a:pt x="17823" y="0"/>
                </a:lnTo>
                <a:lnTo>
                  <a:pt x="22395" y="5928"/>
                </a:lnTo>
                <a:close/>
              </a:path>
            </a:pathLst>
          </a:custGeom>
          <a:solidFill>
            <a:srgbClr val="4E948F"/>
          </a:solidFill>
        </p:spPr>
        <p:txBody>
          <a:bodyPr wrap="square" lIns="0" tIns="0" rIns="0" bIns="0" rtlCol="0"/>
          <a:lstStyle/>
          <a:p>
            <a:endParaRPr dirty="0"/>
          </a:p>
        </p:txBody>
      </p:sp>
      <p:sp>
        <p:nvSpPr>
          <p:cNvPr id="15" name="object 15"/>
          <p:cNvSpPr/>
          <p:nvPr/>
        </p:nvSpPr>
        <p:spPr>
          <a:xfrm>
            <a:off x="8235430" y="4327383"/>
            <a:ext cx="1532705" cy="1511299"/>
          </a:xfrm>
          <a:prstGeom prst="rect">
            <a:avLst/>
          </a:prstGeom>
          <a:blipFill>
            <a:blip r:embed="rId4" cstate="print"/>
            <a:stretch>
              <a:fillRect/>
            </a:stretch>
          </a:blipFill>
        </p:spPr>
        <p:txBody>
          <a:bodyPr wrap="square" lIns="0" tIns="0" rIns="0" bIns="0" rtlCol="0"/>
          <a:lstStyle/>
          <a:p>
            <a:endParaRPr dirty="0"/>
          </a:p>
        </p:txBody>
      </p:sp>
      <p:sp>
        <p:nvSpPr>
          <p:cNvPr id="16" name="object 16"/>
          <p:cNvSpPr/>
          <p:nvPr/>
        </p:nvSpPr>
        <p:spPr>
          <a:xfrm>
            <a:off x="8236376" y="6138548"/>
            <a:ext cx="1417127" cy="1599481"/>
          </a:xfrm>
          <a:prstGeom prst="rect">
            <a:avLst/>
          </a:prstGeom>
          <a:blipFill>
            <a:blip r:embed="rId5" cstate="print"/>
            <a:stretch>
              <a:fillRect/>
            </a:stretch>
          </a:blipFill>
        </p:spPr>
        <p:txBody>
          <a:bodyPr wrap="square" lIns="0" tIns="0" rIns="0" bIns="0" rtlCol="0"/>
          <a:lstStyle/>
          <a:p>
            <a:endParaRPr dirty="0"/>
          </a:p>
        </p:txBody>
      </p:sp>
      <p:sp>
        <p:nvSpPr>
          <p:cNvPr id="17" name="object 17"/>
          <p:cNvSpPr/>
          <p:nvPr/>
        </p:nvSpPr>
        <p:spPr>
          <a:xfrm>
            <a:off x="6536140" y="8389545"/>
            <a:ext cx="938711" cy="1600199"/>
          </a:xfrm>
          <a:prstGeom prst="rect">
            <a:avLst/>
          </a:prstGeom>
          <a:blipFill>
            <a:blip r:embed="rId6" cstate="print"/>
            <a:stretch>
              <a:fillRect/>
            </a:stretch>
          </a:blipFill>
        </p:spPr>
        <p:txBody>
          <a:bodyPr wrap="square" lIns="0" tIns="0" rIns="0" bIns="0" rtlCol="0"/>
          <a:lstStyle/>
          <a:p>
            <a:endParaRPr dirty="0"/>
          </a:p>
        </p:txBody>
      </p:sp>
      <p:sp>
        <p:nvSpPr>
          <p:cNvPr id="18" name="object 18"/>
          <p:cNvSpPr/>
          <p:nvPr/>
        </p:nvSpPr>
        <p:spPr>
          <a:xfrm>
            <a:off x="8292491" y="1761357"/>
            <a:ext cx="1242701" cy="723633"/>
          </a:xfrm>
          <a:prstGeom prst="rect">
            <a:avLst/>
          </a:prstGeom>
          <a:blipFill>
            <a:blip r:embed="rId7" cstate="print"/>
            <a:stretch>
              <a:fillRect/>
            </a:stretch>
          </a:blipFill>
        </p:spPr>
        <p:txBody>
          <a:bodyPr wrap="square" lIns="0" tIns="0" rIns="0" bIns="0" rtlCol="0"/>
          <a:lstStyle/>
          <a:p>
            <a:endParaRPr dirty="0"/>
          </a:p>
        </p:txBody>
      </p:sp>
      <p:sp>
        <p:nvSpPr>
          <p:cNvPr id="19" name="object 19"/>
          <p:cNvSpPr/>
          <p:nvPr/>
        </p:nvSpPr>
        <p:spPr>
          <a:xfrm>
            <a:off x="6080016" y="8114485"/>
            <a:ext cx="6496685" cy="0"/>
          </a:xfrm>
          <a:custGeom>
            <a:avLst/>
            <a:gdLst/>
            <a:ahLst/>
            <a:cxnLst/>
            <a:rect l="l" t="t" r="r" b="b"/>
            <a:pathLst>
              <a:path w="6496684">
                <a:moveTo>
                  <a:pt x="0" y="0"/>
                </a:moveTo>
                <a:lnTo>
                  <a:pt x="6496108" y="0"/>
                </a:lnTo>
              </a:path>
            </a:pathLst>
          </a:custGeom>
          <a:ln w="9524">
            <a:solidFill>
              <a:srgbClr val="C1B84F"/>
            </a:solidFill>
          </a:ln>
        </p:spPr>
        <p:txBody>
          <a:bodyPr wrap="square" lIns="0" tIns="0" rIns="0" bIns="0" rtlCol="0"/>
          <a:lstStyle/>
          <a:p>
            <a:endParaRPr dirty="0"/>
          </a:p>
        </p:txBody>
      </p:sp>
      <p:sp>
        <p:nvSpPr>
          <p:cNvPr id="22" name="object 22"/>
          <p:cNvSpPr txBox="1"/>
          <p:nvPr/>
        </p:nvSpPr>
        <p:spPr>
          <a:xfrm>
            <a:off x="6041981" y="3436483"/>
            <a:ext cx="1179452" cy="513080"/>
          </a:xfrm>
          <a:prstGeom prst="rect">
            <a:avLst/>
          </a:prstGeom>
        </p:spPr>
        <p:txBody>
          <a:bodyPr vert="horz" wrap="square" lIns="0" tIns="13970" rIns="0" bIns="0" rtlCol="0">
            <a:spAutoFit/>
          </a:bodyPr>
          <a:lstStyle/>
          <a:p>
            <a:pPr algn="ctr">
              <a:lnSpc>
                <a:spcPts val="1914"/>
              </a:lnSpc>
              <a:spcBef>
                <a:spcPts val="110"/>
              </a:spcBef>
            </a:pPr>
            <a:r>
              <a:rPr sz="1750" spc="25" dirty="0">
                <a:solidFill>
                  <a:srgbClr val="4E948F"/>
                </a:solidFill>
                <a:latin typeface="Tahoma"/>
                <a:cs typeface="Tahoma"/>
              </a:rPr>
              <a:t>6.2%</a:t>
            </a:r>
            <a:endParaRPr sz="1750" dirty="0">
              <a:latin typeface="Tahoma"/>
              <a:cs typeface="Tahoma"/>
            </a:endParaRPr>
          </a:p>
          <a:p>
            <a:pPr algn="ctr">
              <a:lnSpc>
                <a:spcPts val="1914"/>
              </a:lnSpc>
            </a:pPr>
            <a:r>
              <a:rPr sz="1750" spc="225" dirty="0">
                <a:solidFill>
                  <a:srgbClr val="4E948F"/>
                </a:solidFill>
                <a:latin typeface="Tahoma"/>
                <a:cs typeface="Tahoma"/>
              </a:rPr>
              <a:t>s</a:t>
            </a:r>
            <a:r>
              <a:rPr sz="1750" spc="145" dirty="0">
                <a:solidFill>
                  <a:srgbClr val="4E948F"/>
                </a:solidFill>
                <a:latin typeface="Tahoma"/>
                <a:cs typeface="Tahoma"/>
              </a:rPr>
              <a:t>m</a:t>
            </a:r>
            <a:r>
              <a:rPr sz="1750" spc="200" dirty="0">
                <a:solidFill>
                  <a:srgbClr val="4E948F"/>
                </a:solidFill>
                <a:latin typeface="Tahoma"/>
                <a:cs typeface="Tahoma"/>
              </a:rPr>
              <a:t>o</a:t>
            </a:r>
            <a:r>
              <a:rPr sz="1750" spc="120" dirty="0">
                <a:solidFill>
                  <a:srgbClr val="4E948F"/>
                </a:solidFill>
                <a:latin typeface="Tahoma"/>
                <a:cs typeface="Tahoma"/>
              </a:rPr>
              <a:t>k</a:t>
            </a:r>
            <a:r>
              <a:rPr sz="1750" spc="215" dirty="0">
                <a:solidFill>
                  <a:srgbClr val="4E948F"/>
                </a:solidFill>
                <a:latin typeface="Tahoma"/>
                <a:cs typeface="Tahoma"/>
              </a:rPr>
              <a:t>e</a:t>
            </a:r>
            <a:r>
              <a:rPr sz="1750" spc="125" dirty="0">
                <a:solidFill>
                  <a:srgbClr val="4E948F"/>
                </a:solidFill>
                <a:latin typeface="Tahoma"/>
                <a:cs typeface="Tahoma"/>
              </a:rPr>
              <a:t>d</a:t>
            </a:r>
            <a:endParaRPr sz="1750" dirty="0">
              <a:latin typeface="Tahoma"/>
              <a:cs typeface="Tahoma"/>
            </a:endParaRPr>
          </a:p>
        </p:txBody>
      </p:sp>
      <p:sp>
        <p:nvSpPr>
          <p:cNvPr id="23" name="object 23"/>
          <p:cNvSpPr txBox="1"/>
          <p:nvPr/>
        </p:nvSpPr>
        <p:spPr>
          <a:xfrm>
            <a:off x="5408343" y="4878768"/>
            <a:ext cx="2252345" cy="513080"/>
          </a:xfrm>
          <a:prstGeom prst="rect">
            <a:avLst/>
          </a:prstGeom>
        </p:spPr>
        <p:txBody>
          <a:bodyPr vert="horz" wrap="square" lIns="0" tIns="13970" rIns="0" bIns="0" rtlCol="0">
            <a:spAutoFit/>
          </a:bodyPr>
          <a:lstStyle/>
          <a:p>
            <a:pPr marR="60960" algn="ctr">
              <a:lnSpc>
                <a:spcPts val="1914"/>
              </a:lnSpc>
              <a:spcBef>
                <a:spcPts val="110"/>
              </a:spcBef>
            </a:pPr>
            <a:r>
              <a:rPr sz="1750" spc="-30" dirty="0">
                <a:solidFill>
                  <a:srgbClr val="4E948F"/>
                </a:solidFill>
                <a:latin typeface="Tahoma"/>
                <a:cs typeface="Tahoma"/>
              </a:rPr>
              <a:t>12.7%</a:t>
            </a:r>
            <a:endParaRPr sz="1750" dirty="0">
              <a:latin typeface="Tahoma"/>
              <a:cs typeface="Tahoma"/>
            </a:endParaRPr>
          </a:p>
          <a:p>
            <a:pPr algn="ctr">
              <a:lnSpc>
                <a:spcPts val="1914"/>
              </a:lnSpc>
            </a:pPr>
            <a:r>
              <a:rPr sz="1750" spc="160" dirty="0">
                <a:solidFill>
                  <a:srgbClr val="4E948F"/>
                </a:solidFill>
                <a:latin typeface="Tahoma"/>
                <a:cs typeface="Tahoma"/>
              </a:rPr>
              <a:t>consumed</a:t>
            </a:r>
            <a:r>
              <a:rPr sz="1750" spc="-10" dirty="0">
                <a:solidFill>
                  <a:srgbClr val="4E948F"/>
                </a:solidFill>
                <a:latin typeface="Tahoma"/>
                <a:cs typeface="Tahoma"/>
              </a:rPr>
              <a:t> </a:t>
            </a:r>
            <a:r>
              <a:rPr sz="1750" spc="125" dirty="0">
                <a:solidFill>
                  <a:srgbClr val="4E948F"/>
                </a:solidFill>
                <a:latin typeface="Tahoma"/>
                <a:cs typeface="Tahoma"/>
              </a:rPr>
              <a:t>cannabis</a:t>
            </a:r>
            <a:endParaRPr sz="1750" dirty="0">
              <a:latin typeface="Tahoma"/>
              <a:cs typeface="Tahoma"/>
            </a:endParaRPr>
          </a:p>
        </p:txBody>
      </p:sp>
      <p:sp>
        <p:nvSpPr>
          <p:cNvPr id="24" name="object 24"/>
          <p:cNvSpPr txBox="1"/>
          <p:nvPr/>
        </p:nvSpPr>
        <p:spPr>
          <a:xfrm>
            <a:off x="5767763" y="6675093"/>
            <a:ext cx="1533525" cy="513080"/>
          </a:xfrm>
          <a:prstGeom prst="rect">
            <a:avLst/>
          </a:prstGeom>
        </p:spPr>
        <p:txBody>
          <a:bodyPr vert="horz" wrap="square" lIns="0" tIns="13970" rIns="0" bIns="0" rtlCol="0">
            <a:spAutoFit/>
          </a:bodyPr>
          <a:lstStyle/>
          <a:p>
            <a:pPr marR="60960" algn="ctr">
              <a:lnSpc>
                <a:spcPts val="1914"/>
              </a:lnSpc>
              <a:spcBef>
                <a:spcPts val="110"/>
              </a:spcBef>
            </a:pPr>
            <a:r>
              <a:rPr sz="1750" spc="60" dirty="0">
                <a:solidFill>
                  <a:srgbClr val="4E948F"/>
                </a:solidFill>
                <a:latin typeface="Tahoma"/>
                <a:cs typeface="Tahoma"/>
              </a:rPr>
              <a:t>52.2%</a:t>
            </a:r>
            <a:endParaRPr sz="1750" dirty="0">
              <a:latin typeface="Tahoma"/>
              <a:cs typeface="Tahoma"/>
            </a:endParaRPr>
          </a:p>
          <a:p>
            <a:pPr algn="ctr">
              <a:lnSpc>
                <a:spcPts val="1914"/>
              </a:lnSpc>
            </a:pPr>
            <a:r>
              <a:rPr sz="1750" spc="90" dirty="0">
                <a:solidFill>
                  <a:srgbClr val="4E948F"/>
                </a:solidFill>
                <a:latin typeface="Tahoma"/>
                <a:cs typeface="Tahoma"/>
              </a:rPr>
              <a:t>drank</a:t>
            </a:r>
            <a:r>
              <a:rPr sz="1750" spc="-20" dirty="0">
                <a:solidFill>
                  <a:srgbClr val="4E948F"/>
                </a:solidFill>
                <a:latin typeface="Tahoma"/>
                <a:cs typeface="Tahoma"/>
              </a:rPr>
              <a:t> </a:t>
            </a:r>
            <a:r>
              <a:rPr sz="1750" spc="145" dirty="0">
                <a:solidFill>
                  <a:srgbClr val="4E948F"/>
                </a:solidFill>
                <a:latin typeface="Tahoma"/>
                <a:cs typeface="Tahoma"/>
              </a:rPr>
              <a:t>alcohol</a:t>
            </a:r>
            <a:endParaRPr sz="1750" dirty="0">
              <a:latin typeface="Tahoma"/>
              <a:cs typeface="Tahoma"/>
            </a:endParaRPr>
          </a:p>
        </p:txBody>
      </p:sp>
      <p:sp>
        <p:nvSpPr>
          <p:cNvPr id="25" name="object 25"/>
          <p:cNvSpPr txBox="1"/>
          <p:nvPr/>
        </p:nvSpPr>
        <p:spPr>
          <a:xfrm>
            <a:off x="5531751" y="1716238"/>
            <a:ext cx="2306577" cy="905510"/>
          </a:xfrm>
          <a:prstGeom prst="rect">
            <a:avLst/>
          </a:prstGeom>
        </p:spPr>
        <p:txBody>
          <a:bodyPr vert="horz" wrap="square" lIns="0" tIns="92710" rIns="0" bIns="0" rtlCol="0">
            <a:spAutoFit/>
          </a:bodyPr>
          <a:lstStyle/>
          <a:p>
            <a:pPr marL="12700" marR="5080" indent="320040">
              <a:lnSpc>
                <a:spcPts val="3150"/>
              </a:lnSpc>
              <a:spcBef>
                <a:spcPts val="730"/>
              </a:spcBef>
            </a:pPr>
            <a:r>
              <a:rPr sz="3150" spc="250" dirty="0">
                <a:solidFill>
                  <a:srgbClr val="4E948F"/>
                </a:solidFill>
                <a:latin typeface="Tahoma"/>
                <a:cs typeface="Tahoma"/>
              </a:rPr>
              <a:t>Before  </a:t>
            </a:r>
            <a:r>
              <a:rPr sz="3150" spc="270" dirty="0">
                <a:solidFill>
                  <a:srgbClr val="4E948F"/>
                </a:solidFill>
                <a:latin typeface="Tahoma"/>
                <a:cs typeface="Tahoma"/>
              </a:rPr>
              <a:t>p</a:t>
            </a:r>
            <a:r>
              <a:rPr sz="3150" spc="50" dirty="0">
                <a:solidFill>
                  <a:srgbClr val="4E948F"/>
                </a:solidFill>
                <a:latin typeface="Tahoma"/>
                <a:cs typeface="Tahoma"/>
              </a:rPr>
              <a:t>r</a:t>
            </a:r>
            <a:r>
              <a:rPr sz="3150" spc="340" dirty="0">
                <a:solidFill>
                  <a:srgbClr val="4E948F"/>
                </a:solidFill>
                <a:latin typeface="Tahoma"/>
                <a:cs typeface="Tahoma"/>
              </a:rPr>
              <a:t>e</a:t>
            </a:r>
            <a:r>
              <a:rPr sz="3150" spc="270" dirty="0">
                <a:solidFill>
                  <a:srgbClr val="4E948F"/>
                </a:solidFill>
                <a:latin typeface="Tahoma"/>
                <a:cs typeface="Tahoma"/>
              </a:rPr>
              <a:t>g</a:t>
            </a:r>
            <a:r>
              <a:rPr sz="3150" spc="100" dirty="0">
                <a:solidFill>
                  <a:srgbClr val="4E948F"/>
                </a:solidFill>
                <a:latin typeface="Tahoma"/>
                <a:cs typeface="Tahoma"/>
              </a:rPr>
              <a:t>n</a:t>
            </a:r>
            <a:r>
              <a:rPr sz="3150" spc="185" dirty="0">
                <a:solidFill>
                  <a:srgbClr val="4E948F"/>
                </a:solidFill>
                <a:latin typeface="Tahoma"/>
                <a:cs typeface="Tahoma"/>
              </a:rPr>
              <a:t>a</a:t>
            </a:r>
            <a:r>
              <a:rPr sz="3150" spc="100" dirty="0">
                <a:solidFill>
                  <a:srgbClr val="4E948F"/>
                </a:solidFill>
                <a:latin typeface="Tahoma"/>
                <a:cs typeface="Tahoma"/>
              </a:rPr>
              <a:t>n</a:t>
            </a:r>
            <a:r>
              <a:rPr sz="3150" spc="470" dirty="0">
                <a:solidFill>
                  <a:srgbClr val="4E948F"/>
                </a:solidFill>
                <a:latin typeface="Tahoma"/>
                <a:cs typeface="Tahoma"/>
              </a:rPr>
              <a:t>c</a:t>
            </a:r>
            <a:r>
              <a:rPr sz="3150" spc="185" dirty="0">
                <a:solidFill>
                  <a:srgbClr val="4E948F"/>
                </a:solidFill>
                <a:latin typeface="Tahoma"/>
                <a:cs typeface="Tahoma"/>
              </a:rPr>
              <a:t>y</a:t>
            </a:r>
            <a:endParaRPr sz="3150" dirty="0">
              <a:latin typeface="Tahoma"/>
              <a:cs typeface="Tahoma"/>
            </a:endParaRPr>
          </a:p>
        </p:txBody>
      </p:sp>
      <p:sp>
        <p:nvSpPr>
          <p:cNvPr id="26" name="object 26"/>
          <p:cNvSpPr txBox="1"/>
          <p:nvPr/>
        </p:nvSpPr>
        <p:spPr>
          <a:xfrm>
            <a:off x="9989355" y="1716238"/>
            <a:ext cx="2854325" cy="905510"/>
          </a:xfrm>
          <a:prstGeom prst="rect">
            <a:avLst/>
          </a:prstGeom>
        </p:spPr>
        <p:txBody>
          <a:bodyPr vert="horz" wrap="square" lIns="0" tIns="92710" rIns="0" bIns="0" rtlCol="0">
            <a:spAutoFit/>
          </a:bodyPr>
          <a:lstStyle/>
          <a:p>
            <a:pPr marL="436880" marR="5080" indent="-424815">
              <a:lnSpc>
                <a:spcPts val="3150"/>
              </a:lnSpc>
              <a:spcBef>
                <a:spcPts val="730"/>
              </a:spcBef>
            </a:pPr>
            <a:r>
              <a:rPr sz="3150" spc="120" dirty="0">
                <a:solidFill>
                  <a:srgbClr val="4E948F"/>
                </a:solidFill>
                <a:latin typeface="Tahoma"/>
                <a:cs typeface="Tahoma"/>
              </a:rPr>
              <a:t>During </a:t>
            </a:r>
            <a:r>
              <a:rPr sz="3150" spc="185" dirty="0">
                <a:solidFill>
                  <a:srgbClr val="4E948F"/>
                </a:solidFill>
                <a:latin typeface="Tahoma"/>
                <a:cs typeface="Tahoma"/>
              </a:rPr>
              <a:t>or</a:t>
            </a:r>
            <a:r>
              <a:rPr sz="3150" spc="-434" dirty="0">
                <a:solidFill>
                  <a:srgbClr val="4E948F"/>
                </a:solidFill>
                <a:latin typeface="Tahoma"/>
                <a:cs typeface="Tahoma"/>
              </a:rPr>
              <a:t> </a:t>
            </a:r>
            <a:r>
              <a:rPr sz="3150" spc="165" dirty="0">
                <a:solidFill>
                  <a:srgbClr val="4E948F"/>
                </a:solidFill>
                <a:latin typeface="Tahoma"/>
                <a:cs typeface="Tahoma"/>
              </a:rPr>
              <a:t>after  </a:t>
            </a:r>
            <a:r>
              <a:rPr sz="3150" spc="220" dirty="0">
                <a:solidFill>
                  <a:srgbClr val="4E948F"/>
                </a:solidFill>
                <a:latin typeface="Tahoma"/>
                <a:cs typeface="Tahoma"/>
              </a:rPr>
              <a:t>pregnancy</a:t>
            </a:r>
            <a:endParaRPr sz="3150" dirty="0">
              <a:latin typeface="Tahoma"/>
              <a:cs typeface="Tahoma"/>
            </a:endParaRPr>
          </a:p>
        </p:txBody>
      </p:sp>
      <p:sp>
        <p:nvSpPr>
          <p:cNvPr id="27" name="object 27"/>
          <p:cNvSpPr/>
          <p:nvPr/>
        </p:nvSpPr>
        <p:spPr>
          <a:xfrm>
            <a:off x="10109840" y="3348980"/>
            <a:ext cx="76199" cy="76199"/>
          </a:xfrm>
          <a:prstGeom prst="rect">
            <a:avLst/>
          </a:prstGeom>
          <a:blipFill>
            <a:blip r:embed="rId8" cstate="print"/>
            <a:stretch>
              <a:fillRect/>
            </a:stretch>
          </a:blipFill>
        </p:spPr>
        <p:txBody>
          <a:bodyPr wrap="square" lIns="0" tIns="0" rIns="0" bIns="0" rtlCol="0"/>
          <a:lstStyle/>
          <a:p>
            <a:endParaRPr dirty="0"/>
          </a:p>
        </p:txBody>
      </p:sp>
      <p:sp>
        <p:nvSpPr>
          <p:cNvPr id="28" name="object 28"/>
          <p:cNvSpPr/>
          <p:nvPr/>
        </p:nvSpPr>
        <p:spPr>
          <a:xfrm>
            <a:off x="10109840" y="3568055"/>
            <a:ext cx="76199" cy="76199"/>
          </a:xfrm>
          <a:prstGeom prst="rect">
            <a:avLst/>
          </a:prstGeom>
          <a:blipFill>
            <a:blip r:embed="rId8" cstate="print"/>
            <a:stretch>
              <a:fillRect/>
            </a:stretch>
          </a:blipFill>
        </p:spPr>
        <p:txBody>
          <a:bodyPr wrap="square" lIns="0" tIns="0" rIns="0" bIns="0" rtlCol="0"/>
          <a:lstStyle/>
          <a:p>
            <a:endParaRPr dirty="0"/>
          </a:p>
        </p:txBody>
      </p:sp>
      <p:sp>
        <p:nvSpPr>
          <p:cNvPr id="29" name="object 29"/>
          <p:cNvSpPr txBox="1"/>
          <p:nvPr/>
        </p:nvSpPr>
        <p:spPr>
          <a:xfrm>
            <a:off x="10305648" y="3217598"/>
            <a:ext cx="3113803" cy="951230"/>
          </a:xfrm>
          <a:prstGeom prst="rect">
            <a:avLst/>
          </a:prstGeom>
        </p:spPr>
        <p:txBody>
          <a:bodyPr vert="horz" wrap="square" lIns="0" tIns="13970" rIns="0" bIns="0" rtlCol="0">
            <a:spAutoFit/>
          </a:bodyPr>
          <a:lstStyle/>
          <a:p>
            <a:pPr marL="12700">
              <a:lnSpc>
                <a:spcPts val="1914"/>
              </a:lnSpc>
              <a:spcBef>
                <a:spcPts val="110"/>
              </a:spcBef>
            </a:pPr>
            <a:r>
              <a:rPr sz="1750" spc="20" dirty="0">
                <a:solidFill>
                  <a:srgbClr val="4E948F"/>
                </a:solidFill>
                <a:latin typeface="Tahoma"/>
                <a:cs typeface="Tahoma"/>
              </a:rPr>
              <a:t>75%</a:t>
            </a:r>
            <a:r>
              <a:rPr sz="1750" spc="45" dirty="0">
                <a:solidFill>
                  <a:srgbClr val="4E948F"/>
                </a:solidFill>
                <a:latin typeface="Tahoma"/>
                <a:cs typeface="Tahoma"/>
              </a:rPr>
              <a:t> </a:t>
            </a:r>
            <a:r>
              <a:rPr sz="1750" spc="65" dirty="0">
                <a:solidFill>
                  <a:srgbClr val="4E948F"/>
                </a:solidFill>
                <a:latin typeface="Tahoma"/>
                <a:cs typeface="Tahoma"/>
              </a:rPr>
              <a:t>quit</a:t>
            </a:r>
            <a:endParaRPr sz="1750" dirty="0">
              <a:latin typeface="Tahoma"/>
              <a:cs typeface="Tahoma"/>
            </a:endParaRPr>
          </a:p>
          <a:p>
            <a:pPr marL="12700" marR="5080" algn="just">
              <a:lnSpc>
                <a:spcPts val="1730"/>
              </a:lnSpc>
              <a:spcBef>
                <a:spcPts val="175"/>
              </a:spcBef>
            </a:pPr>
            <a:r>
              <a:rPr sz="1750" spc="55" dirty="0">
                <a:solidFill>
                  <a:srgbClr val="4E948F"/>
                </a:solidFill>
                <a:latin typeface="Tahoma"/>
                <a:cs typeface="Tahoma"/>
              </a:rPr>
              <a:t>50% </a:t>
            </a:r>
            <a:r>
              <a:rPr sz="1750" spc="135" dirty="0">
                <a:solidFill>
                  <a:srgbClr val="4E948F"/>
                </a:solidFill>
                <a:latin typeface="Tahoma"/>
                <a:cs typeface="Tahoma"/>
              </a:rPr>
              <a:t>stated </a:t>
            </a:r>
            <a:r>
              <a:rPr sz="1750" spc="105" dirty="0">
                <a:solidFill>
                  <a:srgbClr val="4E948F"/>
                </a:solidFill>
                <a:latin typeface="Tahoma"/>
                <a:cs typeface="Tahoma"/>
              </a:rPr>
              <a:t>SmartParent  </a:t>
            </a:r>
            <a:r>
              <a:rPr sz="1750" spc="120" dirty="0">
                <a:solidFill>
                  <a:srgbClr val="4E948F"/>
                </a:solidFill>
                <a:latin typeface="Tahoma"/>
                <a:cs typeface="Tahoma"/>
              </a:rPr>
              <a:t>influenced </a:t>
            </a:r>
            <a:r>
              <a:rPr sz="1750" spc="65" dirty="0">
                <a:solidFill>
                  <a:srgbClr val="4E948F"/>
                </a:solidFill>
                <a:latin typeface="Tahoma"/>
                <a:cs typeface="Tahoma"/>
              </a:rPr>
              <a:t>their</a:t>
            </a:r>
            <a:r>
              <a:rPr sz="1750" spc="-55" dirty="0">
                <a:solidFill>
                  <a:srgbClr val="4E948F"/>
                </a:solidFill>
                <a:latin typeface="Tahoma"/>
                <a:cs typeface="Tahoma"/>
              </a:rPr>
              <a:t> </a:t>
            </a:r>
            <a:r>
              <a:rPr sz="1750" spc="125" dirty="0">
                <a:solidFill>
                  <a:srgbClr val="4E948F"/>
                </a:solidFill>
                <a:latin typeface="Tahoma"/>
                <a:cs typeface="Tahoma"/>
              </a:rPr>
              <a:t>smoking  </a:t>
            </a:r>
            <a:r>
              <a:rPr sz="1750" spc="95" dirty="0">
                <a:solidFill>
                  <a:srgbClr val="4E948F"/>
                </a:solidFill>
                <a:latin typeface="Tahoma"/>
                <a:cs typeface="Tahoma"/>
              </a:rPr>
              <a:t>behaviour</a:t>
            </a:r>
            <a:endParaRPr sz="1750" dirty="0">
              <a:latin typeface="Tahoma"/>
              <a:cs typeface="Tahoma"/>
            </a:endParaRPr>
          </a:p>
        </p:txBody>
      </p:sp>
      <p:sp>
        <p:nvSpPr>
          <p:cNvPr id="30" name="object 30"/>
          <p:cNvSpPr/>
          <p:nvPr/>
        </p:nvSpPr>
        <p:spPr>
          <a:xfrm>
            <a:off x="10137786" y="4737707"/>
            <a:ext cx="76199" cy="76199"/>
          </a:xfrm>
          <a:prstGeom prst="rect">
            <a:avLst/>
          </a:prstGeom>
          <a:blipFill>
            <a:blip r:embed="rId8" cstate="print"/>
            <a:stretch>
              <a:fillRect/>
            </a:stretch>
          </a:blipFill>
        </p:spPr>
        <p:txBody>
          <a:bodyPr wrap="square" lIns="0" tIns="0" rIns="0" bIns="0" rtlCol="0"/>
          <a:lstStyle/>
          <a:p>
            <a:endParaRPr dirty="0"/>
          </a:p>
        </p:txBody>
      </p:sp>
      <p:sp>
        <p:nvSpPr>
          <p:cNvPr id="31" name="object 31"/>
          <p:cNvSpPr/>
          <p:nvPr/>
        </p:nvSpPr>
        <p:spPr>
          <a:xfrm>
            <a:off x="10137786" y="4956782"/>
            <a:ext cx="76199" cy="76199"/>
          </a:xfrm>
          <a:prstGeom prst="rect">
            <a:avLst/>
          </a:prstGeom>
          <a:blipFill>
            <a:blip r:embed="rId8" cstate="print"/>
            <a:stretch>
              <a:fillRect/>
            </a:stretch>
          </a:blipFill>
        </p:spPr>
        <p:txBody>
          <a:bodyPr wrap="square" lIns="0" tIns="0" rIns="0" bIns="0" rtlCol="0"/>
          <a:lstStyle/>
          <a:p>
            <a:endParaRPr dirty="0"/>
          </a:p>
        </p:txBody>
      </p:sp>
      <p:sp>
        <p:nvSpPr>
          <p:cNvPr id="32" name="object 32"/>
          <p:cNvSpPr txBox="1"/>
          <p:nvPr/>
        </p:nvSpPr>
        <p:spPr>
          <a:xfrm>
            <a:off x="10333594" y="4606325"/>
            <a:ext cx="2894330" cy="951230"/>
          </a:xfrm>
          <a:prstGeom prst="rect">
            <a:avLst/>
          </a:prstGeom>
        </p:spPr>
        <p:txBody>
          <a:bodyPr vert="horz" wrap="square" lIns="0" tIns="13970" rIns="0" bIns="0" rtlCol="0">
            <a:spAutoFit/>
          </a:bodyPr>
          <a:lstStyle/>
          <a:p>
            <a:pPr marL="12700">
              <a:lnSpc>
                <a:spcPts val="1914"/>
              </a:lnSpc>
              <a:spcBef>
                <a:spcPts val="110"/>
              </a:spcBef>
            </a:pPr>
            <a:r>
              <a:rPr sz="1750" spc="75" dirty="0">
                <a:solidFill>
                  <a:srgbClr val="4E948F"/>
                </a:solidFill>
                <a:latin typeface="Tahoma"/>
                <a:cs typeface="Tahoma"/>
              </a:rPr>
              <a:t>90.5%</a:t>
            </a:r>
            <a:r>
              <a:rPr sz="1750" spc="40" dirty="0">
                <a:solidFill>
                  <a:srgbClr val="4E948F"/>
                </a:solidFill>
                <a:latin typeface="Tahoma"/>
                <a:cs typeface="Tahoma"/>
              </a:rPr>
              <a:t> </a:t>
            </a:r>
            <a:r>
              <a:rPr sz="1750" spc="65" dirty="0">
                <a:solidFill>
                  <a:srgbClr val="4E948F"/>
                </a:solidFill>
                <a:latin typeface="Tahoma"/>
                <a:cs typeface="Tahoma"/>
              </a:rPr>
              <a:t>quit</a:t>
            </a:r>
            <a:endParaRPr sz="1750" dirty="0">
              <a:latin typeface="Tahoma"/>
              <a:cs typeface="Tahoma"/>
            </a:endParaRPr>
          </a:p>
          <a:p>
            <a:pPr marL="12700" marR="5080">
              <a:lnSpc>
                <a:spcPts val="1730"/>
              </a:lnSpc>
              <a:spcBef>
                <a:spcPts val="175"/>
              </a:spcBef>
            </a:pPr>
            <a:r>
              <a:rPr sz="1750" b="1" spc="100" dirty="0">
                <a:solidFill>
                  <a:srgbClr val="4E948F"/>
                </a:solidFill>
                <a:latin typeface="Century Gothic"/>
                <a:cs typeface="Century Gothic"/>
              </a:rPr>
              <a:t>26% </a:t>
            </a:r>
            <a:r>
              <a:rPr sz="1750" spc="40" dirty="0">
                <a:solidFill>
                  <a:srgbClr val="4E948F"/>
                </a:solidFill>
                <a:latin typeface="Verdana"/>
                <a:cs typeface="Verdana"/>
              </a:rPr>
              <a:t>stated </a:t>
            </a:r>
            <a:r>
              <a:rPr sz="1750" dirty="0">
                <a:solidFill>
                  <a:srgbClr val="4E948F"/>
                </a:solidFill>
                <a:latin typeface="Verdana"/>
                <a:cs typeface="Verdana"/>
              </a:rPr>
              <a:t>SmartParent  </a:t>
            </a:r>
            <a:r>
              <a:rPr sz="1750" spc="40" dirty="0">
                <a:solidFill>
                  <a:srgbClr val="4E948F"/>
                </a:solidFill>
                <a:latin typeface="Verdana"/>
                <a:cs typeface="Verdana"/>
              </a:rPr>
              <a:t>influenced </a:t>
            </a:r>
            <a:r>
              <a:rPr sz="1750" spc="-15" dirty="0">
                <a:solidFill>
                  <a:srgbClr val="4E948F"/>
                </a:solidFill>
                <a:latin typeface="Verdana"/>
                <a:cs typeface="Verdana"/>
              </a:rPr>
              <a:t>their</a:t>
            </a:r>
            <a:r>
              <a:rPr sz="1750" spc="-160" dirty="0">
                <a:solidFill>
                  <a:srgbClr val="4E948F"/>
                </a:solidFill>
                <a:latin typeface="Verdana"/>
                <a:cs typeface="Verdana"/>
              </a:rPr>
              <a:t> </a:t>
            </a:r>
            <a:r>
              <a:rPr sz="1750" spc="30" dirty="0">
                <a:solidFill>
                  <a:srgbClr val="4E948F"/>
                </a:solidFill>
                <a:latin typeface="Verdana"/>
                <a:cs typeface="Verdana"/>
              </a:rPr>
              <a:t>cannabis  </a:t>
            </a:r>
            <a:r>
              <a:rPr sz="1750" dirty="0">
                <a:solidFill>
                  <a:srgbClr val="4E948F"/>
                </a:solidFill>
                <a:latin typeface="Verdana"/>
                <a:cs typeface="Verdana"/>
              </a:rPr>
              <a:t>behaviour</a:t>
            </a:r>
            <a:endParaRPr sz="1750" dirty="0">
              <a:latin typeface="Verdana"/>
              <a:cs typeface="Verdana"/>
            </a:endParaRPr>
          </a:p>
        </p:txBody>
      </p:sp>
      <p:sp>
        <p:nvSpPr>
          <p:cNvPr id="33" name="object 33"/>
          <p:cNvSpPr/>
          <p:nvPr/>
        </p:nvSpPr>
        <p:spPr>
          <a:xfrm>
            <a:off x="10137786" y="6587399"/>
            <a:ext cx="76199" cy="76199"/>
          </a:xfrm>
          <a:prstGeom prst="rect">
            <a:avLst/>
          </a:prstGeom>
          <a:blipFill>
            <a:blip r:embed="rId8" cstate="print"/>
            <a:stretch>
              <a:fillRect/>
            </a:stretch>
          </a:blipFill>
        </p:spPr>
        <p:txBody>
          <a:bodyPr wrap="square" lIns="0" tIns="0" rIns="0" bIns="0" rtlCol="0"/>
          <a:lstStyle/>
          <a:p>
            <a:endParaRPr dirty="0"/>
          </a:p>
        </p:txBody>
      </p:sp>
      <p:sp>
        <p:nvSpPr>
          <p:cNvPr id="34" name="object 34"/>
          <p:cNvSpPr/>
          <p:nvPr/>
        </p:nvSpPr>
        <p:spPr>
          <a:xfrm>
            <a:off x="10137786" y="6806474"/>
            <a:ext cx="76199" cy="76199"/>
          </a:xfrm>
          <a:prstGeom prst="rect">
            <a:avLst/>
          </a:prstGeom>
          <a:blipFill>
            <a:blip r:embed="rId8" cstate="print"/>
            <a:stretch>
              <a:fillRect/>
            </a:stretch>
          </a:blipFill>
        </p:spPr>
        <p:txBody>
          <a:bodyPr wrap="square" lIns="0" tIns="0" rIns="0" bIns="0" rtlCol="0"/>
          <a:lstStyle/>
          <a:p>
            <a:endParaRPr dirty="0"/>
          </a:p>
        </p:txBody>
      </p:sp>
      <p:sp>
        <p:nvSpPr>
          <p:cNvPr id="35" name="object 35"/>
          <p:cNvSpPr txBox="1"/>
          <p:nvPr/>
        </p:nvSpPr>
        <p:spPr>
          <a:xfrm>
            <a:off x="10333594" y="6456018"/>
            <a:ext cx="2751455" cy="951230"/>
          </a:xfrm>
          <a:prstGeom prst="rect">
            <a:avLst/>
          </a:prstGeom>
        </p:spPr>
        <p:txBody>
          <a:bodyPr vert="horz" wrap="square" lIns="0" tIns="13970" rIns="0" bIns="0" rtlCol="0">
            <a:spAutoFit/>
          </a:bodyPr>
          <a:lstStyle/>
          <a:p>
            <a:pPr marL="12700">
              <a:lnSpc>
                <a:spcPts val="1914"/>
              </a:lnSpc>
              <a:spcBef>
                <a:spcPts val="110"/>
              </a:spcBef>
            </a:pPr>
            <a:r>
              <a:rPr sz="1750" spc="70" dirty="0">
                <a:solidFill>
                  <a:srgbClr val="4E948F"/>
                </a:solidFill>
                <a:latin typeface="Tahoma"/>
                <a:cs typeface="Tahoma"/>
              </a:rPr>
              <a:t>99.2%</a:t>
            </a:r>
            <a:r>
              <a:rPr sz="1750" spc="40" dirty="0">
                <a:solidFill>
                  <a:srgbClr val="4E948F"/>
                </a:solidFill>
                <a:latin typeface="Tahoma"/>
                <a:cs typeface="Tahoma"/>
              </a:rPr>
              <a:t> </a:t>
            </a:r>
            <a:r>
              <a:rPr sz="1750" spc="65" dirty="0">
                <a:solidFill>
                  <a:srgbClr val="4E948F"/>
                </a:solidFill>
                <a:latin typeface="Tahoma"/>
                <a:cs typeface="Tahoma"/>
              </a:rPr>
              <a:t>quit</a:t>
            </a:r>
            <a:endParaRPr sz="1750" dirty="0">
              <a:latin typeface="Tahoma"/>
              <a:cs typeface="Tahoma"/>
            </a:endParaRPr>
          </a:p>
          <a:p>
            <a:pPr marL="12700" marR="5080" algn="just">
              <a:lnSpc>
                <a:spcPts val="1730"/>
              </a:lnSpc>
              <a:spcBef>
                <a:spcPts val="175"/>
              </a:spcBef>
              <a:tabLst>
                <a:tab pos="623888" algn="l"/>
                <a:tab pos="2684463" algn="l"/>
              </a:tabLst>
            </a:pPr>
            <a:r>
              <a:rPr sz="1750" b="1" spc="-25" dirty="0">
                <a:solidFill>
                  <a:srgbClr val="4E948F"/>
                </a:solidFill>
                <a:latin typeface="Century Gothic"/>
                <a:cs typeface="Century Gothic"/>
              </a:rPr>
              <a:t>12%</a:t>
            </a:r>
            <a:r>
              <a:rPr sz="1750" spc="40" dirty="0">
                <a:solidFill>
                  <a:srgbClr val="4E948F"/>
                </a:solidFill>
                <a:latin typeface="Verdana"/>
                <a:cs typeface="Verdana"/>
              </a:rPr>
              <a:t>stated </a:t>
            </a:r>
            <a:r>
              <a:rPr sz="1750" dirty="0">
                <a:solidFill>
                  <a:srgbClr val="4E948F"/>
                </a:solidFill>
                <a:latin typeface="Verdana"/>
                <a:cs typeface="Verdana"/>
              </a:rPr>
              <a:t>SmartParent  </a:t>
            </a:r>
            <a:r>
              <a:rPr sz="1750" spc="40" dirty="0">
                <a:solidFill>
                  <a:srgbClr val="4E948F"/>
                </a:solidFill>
                <a:latin typeface="Verdana"/>
                <a:cs typeface="Verdana"/>
              </a:rPr>
              <a:t>influenced </a:t>
            </a:r>
            <a:r>
              <a:rPr sz="1750" spc="-15" dirty="0">
                <a:solidFill>
                  <a:srgbClr val="4E948F"/>
                </a:solidFill>
                <a:latin typeface="Verdana"/>
                <a:cs typeface="Verdana"/>
              </a:rPr>
              <a:t>their </a:t>
            </a:r>
            <a:r>
              <a:rPr sz="1750" spc="65" dirty="0">
                <a:solidFill>
                  <a:srgbClr val="4E948F"/>
                </a:solidFill>
                <a:latin typeface="Verdana"/>
                <a:cs typeface="Verdana"/>
              </a:rPr>
              <a:t>alcohol  </a:t>
            </a:r>
            <a:r>
              <a:rPr sz="1750" dirty="0">
                <a:solidFill>
                  <a:srgbClr val="4E948F"/>
                </a:solidFill>
                <a:latin typeface="Verdana"/>
                <a:cs typeface="Verdana"/>
              </a:rPr>
              <a:t>behaviour</a:t>
            </a:r>
            <a:endParaRPr sz="1750" dirty="0">
              <a:latin typeface="Verdana"/>
              <a:cs typeface="Verdana"/>
            </a:endParaRPr>
          </a:p>
        </p:txBody>
      </p:sp>
      <p:sp>
        <p:nvSpPr>
          <p:cNvPr id="36" name="object 36"/>
          <p:cNvSpPr/>
          <p:nvPr/>
        </p:nvSpPr>
        <p:spPr>
          <a:xfrm>
            <a:off x="8143184" y="8722799"/>
            <a:ext cx="76199" cy="76199"/>
          </a:xfrm>
          <a:prstGeom prst="rect">
            <a:avLst/>
          </a:prstGeom>
          <a:blipFill>
            <a:blip r:embed="rId9" cstate="print"/>
            <a:stretch>
              <a:fillRect/>
            </a:stretch>
          </a:blipFill>
        </p:spPr>
        <p:txBody>
          <a:bodyPr wrap="square" lIns="0" tIns="0" rIns="0" bIns="0" rtlCol="0"/>
          <a:lstStyle/>
          <a:p>
            <a:endParaRPr dirty="0"/>
          </a:p>
        </p:txBody>
      </p:sp>
      <p:sp>
        <p:nvSpPr>
          <p:cNvPr id="37" name="object 37"/>
          <p:cNvSpPr/>
          <p:nvPr/>
        </p:nvSpPr>
        <p:spPr>
          <a:xfrm>
            <a:off x="8143184" y="9380024"/>
            <a:ext cx="76199" cy="76199"/>
          </a:xfrm>
          <a:prstGeom prst="rect">
            <a:avLst/>
          </a:prstGeom>
          <a:blipFill>
            <a:blip r:embed="rId9" cstate="print"/>
            <a:stretch>
              <a:fillRect/>
            </a:stretch>
          </a:blipFill>
        </p:spPr>
        <p:txBody>
          <a:bodyPr wrap="square" lIns="0" tIns="0" rIns="0" bIns="0" rtlCol="0"/>
          <a:lstStyle/>
          <a:p>
            <a:endParaRPr dirty="0"/>
          </a:p>
        </p:txBody>
      </p:sp>
      <p:sp>
        <p:nvSpPr>
          <p:cNvPr id="38" name="object 38"/>
          <p:cNvSpPr txBox="1"/>
          <p:nvPr/>
        </p:nvSpPr>
        <p:spPr>
          <a:xfrm>
            <a:off x="8338992" y="8591417"/>
            <a:ext cx="3672204" cy="1389380"/>
          </a:xfrm>
          <a:prstGeom prst="rect">
            <a:avLst/>
          </a:prstGeom>
        </p:spPr>
        <p:txBody>
          <a:bodyPr vert="horz" wrap="square" lIns="0" tIns="60325" rIns="0" bIns="0" rtlCol="0">
            <a:spAutoFit/>
          </a:bodyPr>
          <a:lstStyle/>
          <a:p>
            <a:pPr marL="12700" marR="5080">
              <a:lnSpc>
                <a:spcPts val="1730"/>
              </a:lnSpc>
              <a:spcBef>
                <a:spcPts val="475"/>
              </a:spcBef>
            </a:pPr>
            <a:r>
              <a:rPr sz="1750" spc="114" dirty="0">
                <a:solidFill>
                  <a:srgbClr val="C1B84F"/>
                </a:solidFill>
                <a:latin typeface="Tahoma"/>
                <a:cs typeface="Tahoma"/>
              </a:rPr>
              <a:t>At </a:t>
            </a:r>
            <a:r>
              <a:rPr sz="1750" spc="130" dirty="0">
                <a:solidFill>
                  <a:srgbClr val="C1B84F"/>
                </a:solidFill>
                <a:latin typeface="Tahoma"/>
                <a:cs typeface="Tahoma"/>
              </a:rPr>
              <a:t>end </a:t>
            </a:r>
            <a:r>
              <a:rPr sz="1750" spc="120" dirty="0">
                <a:solidFill>
                  <a:srgbClr val="C1B84F"/>
                </a:solidFill>
                <a:latin typeface="Tahoma"/>
                <a:cs typeface="Tahoma"/>
              </a:rPr>
              <a:t>of </a:t>
            </a:r>
            <a:r>
              <a:rPr sz="1750" spc="125" dirty="0">
                <a:solidFill>
                  <a:srgbClr val="C1B84F"/>
                </a:solidFill>
                <a:latin typeface="Tahoma"/>
                <a:cs typeface="Tahoma"/>
              </a:rPr>
              <a:t>pregnancy, </a:t>
            </a:r>
            <a:r>
              <a:rPr sz="1750" spc="135" dirty="0">
                <a:solidFill>
                  <a:srgbClr val="C1B84F"/>
                </a:solidFill>
                <a:latin typeface="Tahoma"/>
                <a:cs typeface="Tahoma"/>
              </a:rPr>
              <a:t>users  </a:t>
            </a:r>
            <a:r>
              <a:rPr sz="1750" spc="160" dirty="0">
                <a:solidFill>
                  <a:srgbClr val="C1B84F"/>
                </a:solidFill>
                <a:latin typeface="Tahoma"/>
                <a:cs typeface="Tahoma"/>
              </a:rPr>
              <a:t>exercised</a:t>
            </a:r>
            <a:r>
              <a:rPr sz="1750" spc="40" dirty="0">
                <a:solidFill>
                  <a:srgbClr val="C1B84F"/>
                </a:solidFill>
                <a:latin typeface="Tahoma"/>
                <a:cs typeface="Tahoma"/>
              </a:rPr>
              <a:t> </a:t>
            </a:r>
            <a:r>
              <a:rPr sz="1750" spc="220" dirty="0">
                <a:solidFill>
                  <a:srgbClr val="C1B84F"/>
                </a:solidFill>
                <a:latin typeface="Tahoma"/>
                <a:cs typeface="Tahoma"/>
              </a:rPr>
              <a:t>20</a:t>
            </a:r>
            <a:r>
              <a:rPr sz="1750" spc="35" dirty="0">
                <a:solidFill>
                  <a:srgbClr val="C1B84F"/>
                </a:solidFill>
                <a:latin typeface="Tahoma"/>
                <a:cs typeface="Tahoma"/>
              </a:rPr>
              <a:t> </a:t>
            </a:r>
            <a:r>
              <a:rPr sz="1750" spc="100" dirty="0">
                <a:solidFill>
                  <a:srgbClr val="C1B84F"/>
                </a:solidFill>
                <a:latin typeface="Tahoma"/>
                <a:cs typeface="Tahoma"/>
              </a:rPr>
              <a:t>min</a:t>
            </a:r>
            <a:r>
              <a:rPr sz="1750" spc="35" dirty="0">
                <a:solidFill>
                  <a:srgbClr val="C1B84F"/>
                </a:solidFill>
                <a:latin typeface="Tahoma"/>
                <a:cs typeface="Tahoma"/>
              </a:rPr>
              <a:t> </a:t>
            </a:r>
            <a:r>
              <a:rPr sz="1750" spc="130" dirty="0">
                <a:solidFill>
                  <a:srgbClr val="C1B84F"/>
                </a:solidFill>
                <a:latin typeface="Tahoma"/>
                <a:cs typeface="Tahoma"/>
              </a:rPr>
              <a:t>or</a:t>
            </a:r>
            <a:r>
              <a:rPr sz="1750" spc="35" dirty="0">
                <a:solidFill>
                  <a:srgbClr val="C1B84F"/>
                </a:solidFill>
                <a:latin typeface="Tahoma"/>
                <a:cs typeface="Tahoma"/>
              </a:rPr>
              <a:t> </a:t>
            </a:r>
            <a:r>
              <a:rPr sz="1750" spc="165" dirty="0">
                <a:solidFill>
                  <a:srgbClr val="C1B84F"/>
                </a:solidFill>
                <a:latin typeface="Tahoma"/>
                <a:cs typeface="Tahoma"/>
              </a:rPr>
              <a:t>more</a:t>
            </a:r>
            <a:r>
              <a:rPr sz="1750" spc="45" dirty="0">
                <a:solidFill>
                  <a:srgbClr val="C1B84F"/>
                </a:solidFill>
                <a:latin typeface="Tahoma"/>
                <a:cs typeface="Tahoma"/>
              </a:rPr>
              <a:t> </a:t>
            </a:r>
            <a:r>
              <a:rPr sz="1750" spc="90" dirty="0">
                <a:solidFill>
                  <a:srgbClr val="C1B84F"/>
                </a:solidFill>
                <a:latin typeface="Tahoma"/>
                <a:cs typeface="Tahoma"/>
              </a:rPr>
              <a:t>for</a:t>
            </a:r>
            <a:r>
              <a:rPr sz="1750" spc="40" dirty="0">
                <a:solidFill>
                  <a:srgbClr val="C1B84F"/>
                </a:solidFill>
                <a:latin typeface="Tahoma"/>
                <a:cs typeface="Tahoma"/>
              </a:rPr>
              <a:t> </a:t>
            </a:r>
            <a:r>
              <a:rPr sz="1750" spc="60" dirty="0">
                <a:solidFill>
                  <a:srgbClr val="C1B84F"/>
                </a:solidFill>
                <a:latin typeface="Tahoma"/>
                <a:cs typeface="Tahoma"/>
              </a:rPr>
              <a:t>an  </a:t>
            </a:r>
            <a:r>
              <a:rPr sz="1750" spc="125" dirty="0">
                <a:solidFill>
                  <a:srgbClr val="C1B84F"/>
                </a:solidFill>
                <a:latin typeface="Tahoma"/>
                <a:cs typeface="Tahoma"/>
              </a:rPr>
              <a:t>average </a:t>
            </a:r>
            <a:r>
              <a:rPr sz="1750" spc="120" dirty="0">
                <a:solidFill>
                  <a:srgbClr val="C1B84F"/>
                </a:solidFill>
                <a:latin typeface="Tahoma"/>
                <a:cs typeface="Tahoma"/>
              </a:rPr>
              <a:t>of </a:t>
            </a:r>
            <a:r>
              <a:rPr sz="1750" spc="135" dirty="0">
                <a:solidFill>
                  <a:srgbClr val="C1B84F"/>
                </a:solidFill>
                <a:latin typeface="Tahoma"/>
                <a:cs typeface="Tahoma"/>
              </a:rPr>
              <a:t>3.6 </a:t>
            </a:r>
            <a:r>
              <a:rPr sz="1750" spc="180" dirty="0">
                <a:solidFill>
                  <a:srgbClr val="C1B84F"/>
                </a:solidFill>
                <a:latin typeface="Tahoma"/>
                <a:cs typeface="Tahoma"/>
              </a:rPr>
              <a:t>days </a:t>
            </a:r>
            <a:r>
              <a:rPr sz="1750" spc="160" dirty="0">
                <a:solidFill>
                  <a:srgbClr val="C1B84F"/>
                </a:solidFill>
                <a:latin typeface="Tahoma"/>
                <a:cs typeface="Tahoma"/>
              </a:rPr>
              <a:t>per </a:t>
            </a:r>
            <a:r>
              <a:rPr sz="1750" spc="210" dirty="0">
                <a:solidFill>
                  <a:srgbClr val="C1B84F"/>
                </a:solidFill>
                <a:latin typeface="Tahoma"/>
                <a:cs typeface="Tahoma"/>
              </a:rPr>
              <a:t>week  </a:t>
            </a:r>
            <a:r>
              <a:rPr sz="1750" b="1" spc="75" dirty="0">
                <a:solidFill>
                  <a:srgbClr val="C1B84F"/>
                </a:solidFill>
                <a:latin typeface="Century Gothic"/>
                <a:cs typeface="Century Gothic"/>
              </a:rPr>
              <a:t>42.7% </a:t>
            </a:r>
            <a:r>
              <a:rPr sz="1750" spc="40" dirty="0">
                <a:solidFill>
                  <a:srgbClr val="C1B84F"/>
                </a:solidFill>
                <a:latin typeface="Verdana"/>
                <a:cs typeface="Verdana"/>
              </a:rPr>
              <a:t>stated </a:t>
            </a:r>
            <a:r>
              <a:rPr sz="1750" dirty="0">
                <a:solidFill>
                  <a:srgbClr val="C1B84F"/>
                </a:solidFill>
                <a:latin typeface="Verdana"/>
                <a:cs typeface="Verdana"/>
              </a:rPr>
              <a:t>SmartParent  </a:t>
            </a:r>
            <a:r>
              <a:rPr sz="1750" spc="40" dirty="0">
                <a:solidFill>
                  <a:srgbClr val="C1B84F"/>
                </a:solidFill>
                <a:latin typeface="Verdana"/>
                <a:cs typeface="Verdana"/>
              </a:rPr>
              <a:t>influenced </a:t>
            </a:r>
            <a:r>
              <a:rPr sz="1750" spc="-15" dirty="0">
                <a:solidFill>
                  <a:srgbClr val="C1B84F"/>
                </a:solidFill>
                <a:latin typeface="Verdana"/>
                <a:cs typeface="Verdana"/>
              </a:rPr>
              <a:t>their </a:t>
            </a:r>
            <a:r>
              <a:rPr sz="1750" spc="60" dirty="0">
                <a:solidFill>
                  <a:srgbClr val="C1B84F"/>
                </a:solidFill>
                <a:latin typeface="Verdana"/>
                <a:cs typeface="Verdana"/>
              </a:rPr>
              <a:t>exercise  </a:t>
            </a:r>
            <a:r>
              <a:rPr sz="1750" dirty="0">
                <a:solidFill>
                  <a:srgbClr val="C1B84F"/>
                </a:solidFill>
                <a:latin typeface="Verdana"/>
                <a:cs typeface="Verdana"/>
              </a:rPr>
              <a:t>behaviour</a:t>
            </a:r>
            <a:endParaRPr sz="1750" dirty="0">
              <a:latin typeface="Verdana"/>
              <a:cs typeface="Verdana"/>
            </a:endParaRPr>
          </a:p>
        </p:txBody>
      </p:sp>
      <p:sp>
        <p:nvSpPr>
          <p:cNvPr id="39" name="object 3">
            <a:extLst>
              <a:ext uri="{FF2B5EF4-FFF2-40B4-BE49-F238E27FC236}">
                <a16:creationId xmlns:a16="http://schemas.microsoft.com/office/drawing/2014/main" id="{2988E23C-2D4C-4F8C-9893-07B40DA14413}"/>
              </a:ext>
            </a:extLst>
          </p:cNvPr>
          <p:cNvSpPr txBox="1">
            <a:spLocks noGrp="1"/>
          </p:cNvSpPr>
          <p:nvPr>
            <p:ph type="title"/>
          </p:nvPr>
        </p:nvSpPr>
        <p:spPr>
          <a:xfrm>
            <a:off x="589699" y="463850"/>
            <a:ext cx="4824730" cy="566822"/>
          </a:xfrm>
          <a:prstGeom prst="rect">
            <a:avLst/>
          </a:prstGeom>
        </p:spPr>
        <p:txBody>
          <a:bodyPr vert="horz" wrap="square" lIns="0" tIns="12700" rIns="0" bIns="0" rtlCol="0">
            <a:spAutoFit/>
          </a:bodyPr>
          <a:lstStyle/>
          <a:p>
            <a:pPr marL="12700" algn="l">
              <a:lnSpc>
                <a:spcPct val="100000"/>
              </a:lnSpc>
              <a:spcBef>
                <a:spcPts val="100"/>
              </a:spcBef>
            </a:pPr>
            <a:r>
              <a:rPr lang="en-US" sz="3600" b="1" spc="55" dirty="0">
                <a:solidFill>
                  <a:srgbClr val="4E948F"/>
                </a:solidFill>
                <a:latin typeface="Arial"/>
                <a:cs typeface="Arial"/>
              </a:rPr>
              <a:t>C</a:t>
            </a:r>
            <a:r>
              <a:rPr lang="en-CA" sz="3600" b="1" spc="55" dirty="0">
                <a:solidFill>
                  <a:srgbClr val="4E948F"/>
                </a:solidFill>
                <a:latin typeface="Arial"/>
                <a:cs typeface="Arial"/>
              </a:rPr>
              <a:t>hanging Behaviour</a:t>
            </a:r>
            <a:endParaRPr sz="3600" spc="61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9699" y="414522"/>
            <a:ext cx="13053694" cy="665480"/>
          </a:xfrm>
          <a:prstGeom prst="rect">
            <a:avLst/>
          </a:prstGeom>
        </p:spPr>
        <p:txBody>
          <a:bodyPr vert="horz" wrap="square" lIns="0" tIns="12700" rIns="0" bIns="0" rtlCol="0">
            <a:spAutoFit/>
          </a:bodyPr>
          <a:lstStyle/>
          <a:p>
            <a:pPr marL="12700">
              <a:lnSpc>
                <a:spcPct val="100000"/>
              </a:lnSpc>
              <a:spcBef>
                <a:spcPts val="100"/>
              </a:spcBef>
            </a:pPr>
            <a:r>
              <a:rPr dirty="0"/>
              <a:t>Reversing Trends in Mental Health Outcomes</a:t>
            </a:r>
          </a:p>
        </p:txBody>
      </p:sp>
      <p:sp>
        <p:nvSpPr>
          <p:cNvPr id="3" name="object 3"/>
          <p:cNvSpPr/>
          <p:nvPr/>
        </p:nvSpPr>
        <p:spPr>
          <a:xfrm>
            <a:off x="758000" y="8362581"/>
            <a:ext cx="4482465" cy="465455"/>
          </a:xfrm>
          <a:custGeom>
            <a:avLst/>
            <a:gdLst/>
            <a:ahLst/>
            <a:cxnLst/>
            <a:rect l="l" t="t" r="r" b="b"/>
            <a:pathLst>
              <a:path w="4482465" h="465454">
                <a:moveTo>
                  <a:pt x="4482058" y="0"/>
                </a:moveTo>
                <a:lnTo>
                  <a:pt x="4473647" y="74707"/>
                </a:lnTo>
                <a:lnTo>
                  <a:pt x="4462062" y="120777"/>
                </a:lnTo>
                <a:lnTo>
                  <a:pt x="4446072" y="165398"/>
                </a:lnTo>
                <a:lnTo>
                  <a:pt x="4425808" y="208249"/>
                </a:lnTo>
                <a:lnTo>
                  <a:pt x="4401403" y="249013"/>
                </a:lnTo>
                <a:lnTo>
                  <a:pt x="4372990" y="287370"/>
                </a:lnTo>
                <a:lnTo>
                  <a:pt x="4340699" y="323003"/>
                </a:lnTo>
                <a:lnTo>
                  <a:pt x="4305044" y="355275"/>
                </a:lnTo>
                <a:lnTo>
                  <a:pt x="4266663" y="383671"/>
                </a:lnTo>
                <a:lnTo>
                  <a:pt x="4225875" y="408061"/>
                </a:lnTo>
                <a:lnTo>
                  <a:pt x="4182997" y="428313"/>
                </a:lnTo>
                <a:lnTo>
                  <a:pt x="4138350" y="444293"/>
                </a:lnTo>
                <a:lnTo>
                  <a:pt x="4092252" y="455871"/>
                </a:lnTo>
                <a:lnTo>
                  <a:pt x="4045021" y="462915"/>
                </a:lnTo>
                <a:lnTo>
                  <a:pt x="3996976" y="465292"/>
                </a:lnTo>
                <a:lnTo>
                  <a:pt x="330496" y="465292"/>
                </a:lnTo>
                <a:lnTo>
                  <a:pt x="282452" y="462915"/>
                </a:lnTo>
                <a:lnTo>
                  <a:pt x="235221" y="455871"/>
                </a:lnTo>
                <a:lnTo>
                  <a:pt x="189122" y="444293"/>
                </a:lnTo>
                <a:lnTo>
                  <a:pt x="144475" y="428313"/>
                </a:lnTo>
                <a:lnTo>
                  <a:pt x="101598" y="408061"/>
                </a:lnTo>
                <a:lnTo>
                  <a:pt x="60809" y="383671"/>
                </a:lnTo>
                <a:lnTo>
                  <a:pt x="22428" y="355275"/>
                </a:lnTo>
                <a:lnTo>
                  <a:pt x="0" y="334974"/>
                </a:lnTo>
              </a:path>
            </a:pathLst>
          </a:custGeom>
          <a:ln w="76205">
            <a:solidFill>
              <a:srgbClr val="4E948F"/>
            </a:solidFill>
          </a:ln>
        </p:spPr>
        <p:txBody>
          <a:bodyPr wrap="square" lIns="0" tIns="0" rIns="0" bIns="0" rtlCol="0"/>
          <a:lstStyle/>
          <a:p>
            <a:endParaRPr dirty="0"/>
          </a:p>
        </p:txBody>
      </p:sp>
      <p:sp>
        <p:nvSpPr>
          <p:cNvPr id="4" name="object 4"/>
          <p:cNvSpPr/>
          <p:nvPr/>
        </p:nvSpPr>
        <p:spPr>
          <a:xfrm>
            <a:off x="604778" y="8390087"/>
            <a:ext cx="125095" cy="278765"/>
          </a:xfrm>
          <a:custGeom>
            <a:avLst/>
            <a:gdLst/>
            <a:ahLst/>
            <a:cxnLst/>
            <a:rect l="l" t="t" r="r" b="b"/>
            <a:pathLst>
              <a:path w="125095" h="278765">
                <a:moveTo>
                  <a:pt x="124638" y="278551"/>
                </a:moveTo>
                <a:lnTo>
                  <a:pt x="79291" y="221507"/>
                </a:lnTo>
                <a:lnTo>
                  <a:pt x="54886" y="180744"/>
                </a:lnTo>
                <a:lnTo>
                  <a:pt x="34623" y="137892"/>
                </a:lnTo>
                <a:lnTo>
                  <a:pt x="18632" y="93272"/>
                </a:lnTo>
                <a:lnTo>
                  <a:pt x="7047" y="47202"/>
                </a:lnTo>
                <a:lnTo>
                  <a:pt x="0" y="0"/>
                </a:lnTo>
              </a:path>
            </a:pathLst>
          </a:custGeom>
          <a:ln w="76243">
            <a:solidFill>
              <a:srgbClr val="4E948F"/>
            </a:solidFill>
          </a:ln>
        </p:spPr>
        <p:txBody>
          <a:bodyPr wrap="square" lIns="0" tIns="0" rIns="0" bIns="0" rtlCol="0"/>
          <a:lstStyle/>
          <a:p>
            <a:endParaRPr dirty="0"/>
          </a:p>
        </p:txBody>
      </p:sp>
      <p:sp>
        <p:nvSpPr>
          <p:cNvPr id="5" name="object 5"/>
          <p:cNvSpPr/>
          <p:nvPr/>
        </p:nvSpPr>
        <p:spPr>
          <a:xfrm>
            <a:off x="10076571" y="2237392"/>
            <a:ext cx="4506449" cy="6628531"/>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5386452" y="2255776"/>
            <a:ext cx="4541049" cy="6610147"/>
          </a:xfrm>
          <a:prstGeom prst="rect">
            <a:avLst/>
          </a:prstGeom>
          <a:blipFill>
            <a:blip r:embed="rId3" cstate="print"/>
            <a:stretch>
              <a:fillRect/>
            </a:stretch>
          </a:blipFill>
        </p:spPr>
        <p:txBody>
          <a:bodyPr wrap="square" lIns="0" tIns="0" rIns="0" bIns="0" rtlCol="0"/>
          <a:lstStyle/>
          <a:p>
            <a:endParaRPr dirty="0"/>
          </a:p>
        </p:txBody>
      </p:sp>
      <p:sp>
        <p:nvSpPr>
          <p:cNvPr id="7" name="object 7"/>
          <p:cNvSpPr txBox="1"/>
          <p:nvPr/>
        </p:nvSpPr>
        <p:spPr>
          <a:xfrm>
            <a:off x="10362190" y="2449617"/>
            <a:ext cx="3928110" cy="2070100"/>
          </a:xfrm>
          <a:prstGeom prst="rect">
            <a:avLst/>
          </a:prstGeom>
        </p:spPr>
        <p:txBody>
          <a:bodyPr vert="horz" wrap="square" lIns="0" tIns="15875" rIns="0" bIns="0" rtlCol="0">
            <a:spAutoFit/>
          </a:bodyPr>
          <a:lstStyle/>
          <a:p>
            <a:pPr marR="21590" algn="ctr">
              <a:lnSpc>
                <a:spcPct val="100000"/>
              </a:lnSpc>
              <a:spcBef>
                <a:spcPts val="125"/>
              </a:spcBef>
            </a:pPr>
            <a:r>
              <a:rPr sz="7550" spc="885" dirty="0">
                <a:solidFill>
                  <a:srgbClr val="C1B84F"/>
                </a:solidFill>
                <a:latin typeface="Tahoma"/>
                <a:cs typeface="Tahoma"/>
              </a:rPr>
              <a:t>3</a:t>
            </a:r>
            <a:endParaRPr sz="7550" dirty="0">
              <a:latin typeface="Tahoma"/>
              <a:cs typeface="Tahoma"/>
            </a:endParaRPr>
          </a:p>
          <a:p>
            <a:pPr algn="ctr">
              <a:lnSpc>
                <a:spcPct val="100000"/>
              </a:lnSpc>
              <a:spcBef>
                <a:spcPts val="3885"/>
              </a:spcBef>
            </a:pPr>
            <a:r>
              <a:rPr sz="2600" spc="250" dirty="0">
                <a:solidFill>
                  <a:srgbClr val="4E948F"/>
                </a:solidFill>
                <a:latin typeface="Tahoma"/>
                <a:cs typeface="Tahoma"/>
              </a:rPr>
              <a:t>Decrease </a:t>
            </a:r>
            <a:r>
              <a:rPr sz="2600" spc="70" dirty="0">
                <a:solidFill>
                  <a:srgbClr val="4E948F"/>
                </a:solidFill>
                <a:latin typeface="Tahoma"/>
                <a:cs typeface="Tahoma"/>
              </a:rPr>
              <a:t>in</a:t>
            </a:r>
            <a:r>
              <a:rPr sz="2600" spc="-490" dirty="0">
                <a:solidFill>
                  <a:srgbClr val="4E948F"/>
                </a:solidFill>
                <a:latin typeface="Tahoma"/>
                <a:cs typeface="Tahoma"/>
              </a:rPr>
              <a:t> </a:t>
            </a:r>
            <a:r>
              <a:rPr lang="en-CA" sz="2600" spc="-490" dirty="0">
                <a:solidFill>
                  <a:srgbClr val="4E948F"/>
                </a:solidFill>
                <a:latin typeface="Tahoma"/>
                <a:cs typeface="Tahoma"/>
              </a:rPr>
              <a:t> </a:t>
            </a:r>
            <a:r>
              <a:rPr sz="2600" spc="220" dirty="0">
                <a:solidFill>
                  <a:srgbClr val="4E948F"/>
                </a:solidFill>
                <a:latin typeface="Tahoma"/>
                <a:cs typeface="Tahoma"/>
              </a:rPr>
              <a:t>depression</a:t>
            </a:r>
            <a:endParaRPr sz="2600" dirty="0">
              <a:latin typeface="Tahoma"/>
              <a:cs typeface="Tahoma"/>
            </a:endParaRPr>
          </a:p>
        </p:txBody>
      </p:sp>
      <p:sp>
        <p:nvSpPr>
          <p:cNvPr id="8" name="object 8"/>
          <p:cNvSpPr txBox="1"/>
          <p:nvPr/>
        </p:nvSpPr>
        <p:spPr>
          <a:xfrm>
            <a:off x="10233231" y="7326382"/>
            <a:ext cx="3987045" cy="1276985"/>
          </a:xfrm>
          <a:prstGeom prst="rect">
            <a:avLst/>
          </a:prstGeom>
        </p:spPr>
        <p:txBody>
          <a:bodyPr vert="horz" wrap="square" lIns="0" tIns="16510" rIns="0" bIns="0" rtlCol="0">
            <a:spAutoFit/>
          </a:bodyPr>
          <a:lstStyle/>
          <a:p>
            <a:pPr marL="392430">
              <a:lnSpc>
                <a:spcPts val="3060"/>
              </a:lnSpc>
              <a:spcBef>
                <a:spcPts val="130"/>
              </a:spcBef>
            </a:pPr>
            <a:r>
              <a:rPr sz="2600" spc="155" dirty="0">
                <a:solidFill>
                  <a:srgbClr val="4E948F"/>
                </a:solidFill>
                <a:latin typeface="Tahoma"/>
                <a:cs typeface="Tahoma"/>
              </a:rPr>
              <a:t>6.8 </a:t>
            </a:r>
            <a:r>
              <a:rPr sz="2600" dirty="0">
                <a:solidFill>
                  <a:srgbClr val="4E948F"/>
                </a:solidFill>
                <a:latin typeface="Tahoma"/>
                <a:cs typeface="Tahoma"/>
              </a:rPr>
              <a:t>(4.5) </a:t>
            </a:r>
            <a:r>
              <a:rPr sz="2600" spc="25" dirty="0">
                <a:solidFill>
                  <a:srgbClr val="4E948F"/>
                </a:solidFill>
                <a:latin typeface="Times New Roman"/>
                <a:cs typeface="Times New Roman"/>
              </a:rPr>
              <a:t>→ </a:t>
            </a:r>
            <a:r>
              <a:rPr sz="2600" spc="150" dirty="0">
                <a:solidFill>
                  <a:srgbClr val="4E948F"/>
                </a:solidFill>
                <a:latin typeface="Tahoma"/>
                <a:cs typeface="Tahoma"/>
              </a:rPr>
              <a:t>5.8</a:t>
            </a:r>
            <a:r>
              <a:rPr sz="2600" spc="-430" dirty="0">
                <a:solidFill>
                  <a:srgbClr val="4E948F"/>
                </a:solidFill>
                <a:latin typeface="Tahoma"/>
                <a:cs typeface="Tahoma"/>
              </a:rPr>
              <a:t> </a:t>
            </a:r>
            <a:r>
              <a:rPr sz="2600" dirty="0">
                <a:solidFill>
                  <a:srgbClr val="4E948F"/>
                </a:solidFill>
                <a:latin typeface="Tahoma"/>
                <a:cs typeface="Tahoma"/>
              </a:rPr>
              <a:t>(4.5)</a:t>
            </a:r>
            <a:endParaRPr sz="2600" dirty="0">
              <a:latin typeface="Tahoma"/>
              <a:cs typeface="Tahoma"/>
            </a:endParaRPr>
          </a:p>
          <a:p>
            <a:pPr algn="ctr">
              <a:lnSpc>
                <a:spcPts val="2100"/>
              </a:lnSpc>
            </a:pPr>
            <a:r>
              <a:rPr sz="1800" b="1" spc="165" dirty="0">
                <a:solidFill>
                  <a:srgbClr val="C1B84F"/>
                </a:solidFill>
                <a:latin typeface="Times New Roman"/>
                <a:cs typeface="Times New Roman"/>
              </a:rPr>
              <a:t>mean</a:t>
            </a:r>
            <a:r>
              <a:rPr sz="1800" b="1" spc="25" dirty="0">
                <a:solidFill>
                  <a:srgbClr val="C1B84F"/>
                </a:solidFill>
                <a:latin typeface="Times New Roman"/>
                <a:cs typeface="Times New Roman"/>
              </a:rPr>
              <a:t> </a:t>
            </a:r>
            <a:r>
              <a:rPr sz="1800" b="1" spc="160" dirty="0">
                <a:solidFill>
                  <a:srgbClr val="C1B84F"/>
                </a:solidFill>
                <a:latin typeface="Times New Roman"/>
                <a:cs typeface="Times New Roman"/>
              </a:rPr>
              <a:t>(sd)</a:t>
            </a:r>
            <a:endParaRPr sz="1800" dirty="0">
              <a:latin typeface="Times New Roman"/>
              <a:cs typeface="Times New Roman"/>
            </a:endParaRPr>
          </a:p>
          <a:p>
            <a:pPr marL="12700" marR="5080" indent="-635" algn="ctr">
              <a:lnSpc>
                <a:spcPts val="1440"/>
              </a:lnSpc>
              <a:spcBef>
                <a:spcPts val="1775"/>
              </a:spcBef>
            </a:pPr>
            <a:r>
              <a:rPr sz="1450" spc="150" dirty="0">
                <a:solidFill>
                  <a:srgbClr val="4E948F"/>
                </a:solidFill>
                <a:latin typeface="Tahoma"/>
                <a:cs typeface="Tahoma"/>
              </a:rPr>
              <a:t>Based </a:t>
            </a:r>
            <a:r>
              <a:rPr sz="1450" spc="90" dirty="0">
                <a:solidFill>
                  <a:srgbClr val="4E948F"/>
                </a:solidFill>
                <a:latin typeface="Tahoma"/>
                <a:cs typeface="Tahoma"/>
              </a:rPr>
              <a:t>on </a:t>
            </a:r>
            <a:r>
              <a:rPr sz="1450" spc="80" dirty="0">
                <a:solidFill>
                  <a:srgbClr val="4E948F"/>
                </a:solidFill>
                <a:latin typeface="Tahoma"/>
                <a:cs typeface="Tahoma"/>
              </a:rPr>
              <a:t>Edinburgh </a:t>
            </a:r>
            <a:r>
              <a:rPr sz="1450" spc="105" dirty="0">
                <a:solidFill>
                  <a:srgbClr val="4E948F"/>
                </a:solidFill>
                <a:latin typeface="Tahoma"/>
                <a:cs typeface="Tahoma"/>
              </a:rPr>
              <a:t>Postnatal  </a:t>
            </a:r>
            <a:r>
              <a:rPr sz="1450" spc="120" dirty="0">
                <a:solidFill>
                  <a:srgbClr val="4E948F"/>
                </a:solidFill>
                <a:latin typeface="Tahoma"/>
                <a:cs typeface="Tahoma"/>
              </a:rPr>
              <a:t>Depression </a:t>
            </a:r>
            <a:r>
              <a:rPr sz="1450" spc="150" dirty="0">
                <a:solidFill>
                  <a:srgbClr val="4E948F"/>
                </a:solidFill>
                <a:latin typeface="Tahoma"/>
                <a:cs typeface="Tahoma"/>
              </a:rPr>
              <a:t>Scale </a:t>
            </a:r>
            <a:r>
              <a:rPr sz="1450" spc="-30" dirty="0">
                <a:solidFill>
                  <a:srgbClr val="4E948F"/>
                </a:solidFill>
                <a:latin typeface="Tahoma"/>
                <a:cs typeface="Tahoma"/>
              </a:rPr>
              <a:t>(10 </a:t>
            </a:r>
            <a:r>
              <a:rPr sz="1450" spc="100" dirty="0">
                <a:solidFill>
                  <a:srgbClr val="4E948F"/>
                </a:solidFill>
                <a:latin typeface="Tahoma"/>
                <a:cs typeface="Tahoma"/>
              </a:rPr>
              <a:t>items, </a:t>
            </a:r>
            <a:r>
              <a:rPr sz="1450" spc="150" dirty="0">
                <a:solidFill>
                  <a:srgbClr val="4E948F"/>
                </a:solidFill>
                <a:latin typeface="Tahoma"/>
                <a:cs typeface="Tahoma"/>
              </a:rPr>
              <a:t>score</a:t>
            </a:r>
            <a:r>
              <a:rPr sz="1450" spc="-114" dirty="0">
                <a:solidFill>
                  <a:srgbClr val="4E948F"/>
                </a:solidFill>
                <a:latin typeface="Tahoma"/>
                <a:cs typeface="Tahoma"/>
              </a:rPr>
              <a:t> </a:t>
            </a:r>
            <a:r>
              <a:rPr sz="1450" spc="90" dirty="0">
                <a:solidFill>
                  <a:srgbClr val="4E948F"/>
                </a:solidFill>
                <a:latin typeface="Tahoma"/>
                <a:cs typeface="Tahoma"/>
              </a:rPr>
              <a:t>0-30)</a:t>
            </a:r>
            <a:endParaRPr sz="1450" dirty="0">
              <a:latin typeface="Tahoma"/>
              <a:cs typeface="Tahoma"/>
            </a:endParaRPr>
          </a:p>
        </p:txBody>
      </p:sp>
      <p:sp>
        <p:nvSpPr>
          <p:cNvPr id="9" name="object 9"/>
          <p:cNvSpPr/>
          <p:nvPr/>
        </p:nvSpPr>
        <p:spPr>
          <a:xfrm>
            <a:off x="2135517" y="4893703"/>
            <a:ext cx="1718272" cy="2195708"/>
          </a:xfrm>
          <a:prstGeom prst="rect">
            <a:avLst/>
          </a:prstGeom>
          <a:blipFill>
            <a:blip r:embed="rId4" cstate="print"/>
            <a:stretch>
              <a:fillRect/>
            </a:stretch>
          </a:blipFill>
        </p:spPr>
        <p:txBody>
          <a:bodyPr wrap="square" lIns="0" tIns="0" rIns="0" bIns="0" rtlCol="0"/>
          <a:lstStyle/>
          <a:p>
            <a:endParaRPr dirty="0"/>
          </a:p>
        </p:txBody>
      </p:sp>
      <p:sp>
        <p:nvSpPr>
          <p:cNvPr id="11" name="object 11"/>
          <p:cNvSpPr txBox="1"/>
          <p:nvPr/>
        </p:nvSpPr>
        <p:spPr>
          <a:xfrm>
            <a:off x="798973" y="2086433"/>
            <a:ext cx="4242435" cy="2733040"/>
          </a:xfrm>
          <a:prstGeom prst="rect">
            <a:avLst/>
          </a:prstGeom>
        </p:spPr>
        <p:txBody>
          <a:bodyPr vert="horz" wrap="square" lIns="0" tIns="379095" rIns="0" bIns="0" rtlCol="0">
            <a:spAutoFit/>
          </a:bodyPr>
          <a:lstStyle/>
          <a:p>
            <a:pPr algn="ctr">
              <a:lnSpc>
                <a:spcPct val="100000"/>
              </a:lnSpc>
              <a:spcBef>
                <a:spcPts val="2985"/>
              </a:spcBef>
            </a:pPr>
            <a:r>
              <a:rPr sz="7550" spc="-775" dirty="0">
                <a:solidFill>
                  <a:srgbClr val="C1B84F"/>
                </a:solidFill>
                <a:latin typeface="Tahoma"/>
                <a:cs typeface="Tahoma"/>
              </a:rPr>
              <a:t>1</a:t>
            </a:r>
            <a:endParaRPr sz="7550" dirty="0">
              <a:latin typeface="Tahoma"/>
              <a:cs typeface="Tahoma"/>
            </a:endParaRPr>
          </a:p>
          <a:p>
            <a:pPr marL="12700" marR="5080" algn="ctr">
              <a:lnSpc>
                <a:spcPts val="2610"/>
              </a:lnSpc>
              <a:spcBef>
                <a:spcPts val="1535"/>
              </a:spcBef>
            </a:pPr>
            <a:r>
              <a:rPr sz="2600" spc="165" dirty="0">
                <a:solidFill>
                  <a:srgbClr val="4E948F"/>
                </a:solidFill>
                <a:latin typeface="Tahoma"/>
                <a:cs typeface="Tahoma"/>
              </a:rPr>
              <a:t>Increase </a:t>
            </a:r>
            <a:r>
              <a:rPr sz="2600" spc="65" dirty="0">
                <a:solidFill>
                  <a:srgbClr val="4E948F"/>
                </a:solidFill>
                <a:latin typeface="Tahoma"/>
                <a:cs typeface="Tahoma"/>
              </a:rPr>
              <a:t>in </a:t>
            </a:r>
            <a:r>
              <a:rPr sz="2600" spc="229" dirty="0">
                <a:solidFill>
                  <a:srgbClr val="4E948F"/>
                </a:solidFill>
                <a:latin typeface="Tahoma"/>
                <a:cs typeface="Tahoma"/>
              </a:rPr>
              <a:t>knowledge</a:t>
            </a:r>
            <a:r>
              <a:rPr sz="2600" spc="-565" dirty="0">
                <a:solidFill>
                  <a:srgbClr val="4E948F"/>
                </a:solidFill>
                <a:latin typeface="Tahoma"/>
                <a:cs typeface="Tahoma"/>
              </a:rPr>
              <a:t> </a:t>
            </a:r>
            <a:r>
              <a:rPr sz="2600" spc="190" dirty="0">
                <a:solidFill>
                  <a:srgbClr val="4E948F"/>
                </a:solidFill>
                <a:latin typeface="Tahoma"/>
                <a:cs typeface="Tahoma"/>
              </a:rPr>
              <a:t>on  </a:t>
            </a:r>
            <a:r>
              <a:rPr sz="2600" spc="210" dirty="0">
                <a:solidFill>
                  <a:srgbClr val="4E948F"/>
                </a:solidFill>
                <a:latin typeface="Tahoma"/>
                <a:cs typeface="Tahoma"/>
              </a:rPr>
              <a:t>how </a:t>
            </a:r>
            <a:r>
              <a:rPr sz="2600" spc="190" dirty="0">
                <a:solidFill>
                  <a:srgbClr val="4E948F"/>
                </a:solidFill>
                <a:latin typeface="Tahoma"/>
                <a:cs typeface="Tahoma"/>
              </a:rPr>
              <a:t>to </a:t>
            </a:r>
            <a:r>
              <a:rPr sz="2600" spc="165" dirty="0">
                <a:solidFill>
                  <a:srgbClr val="4E948F"/>
                </a:solidFill>
                <a:latin typeface="Tahoma"/>
                <a:cs typeface="Tahoma"/>
              </a:rPr>
              <a:t>have </a:t>
            </a:r>
            <a:r>
              <a:rPr sz="2600" spc="170" dirty="0">
                <a:solidFill>
                  <a:srgbClr val="4E948F"/>
                </a:solidFill>
                <a:latin typeface="Tahoma"/>
                <a:cs typeface="Tahoma"/>
              </a:rPr>
              <a:t>a </a:t>
            </a:r>
            <a:r>
              <a:rPr sz="2600" spc="155" dirty="0">
                <a:solidFill>
                  <a:srgbClr val="4E948F"/>
                </a:solidFill>
                <a:latin typeface="Tahoma"/>
                <a:cs typeface="Tahoma"/>
              </a:rPr>
              <a:t>healthy  </a:t>
            </a:r>
            <a:r>
              <a:rPr sz="2600" spc="190" dirty="0">
                <a:solidFill>
                  <a:srgbClr val="4E948F"/>
                </a:solidFill>
                <a:latin typeface="Tahoma"/>
                <a:cs typeface="Tahoma"/>
              </a:rPr>
              <a:t>pregnancy </a:t>
            </a:r>
            <a:r>
              <a:rPr sz="2600" spc="185" dirty="0">
                <a:solidFill>
                  <a:srgbClr val="4E948F"/>
                </a:solidFill>
                <a:latin typeface="Tahoma"/>
                <a:cs typeface="Tahoma"/>
              </a:rPr>
              <a:t>&amp;</a:t>
            </a:r>
            <a:r>
              <a:rPr sz="2600" spc="-395" dirty="0">
                <a:solidFill>
                  <a:srgbClr val="4E948F"/>
                </a:solidFill>
                <a:latin typeface="Tahoma"/>
                <a:cs typeface="Tahoma"/>
              </a:rPr>
              <a:t> </a:t>
            </a:r>
            <a:r>
              <a:rPr sz="2600" spc="105" dirty="0">
                <a:solidFill>
                  <a:srgbClr val="4E948F"/>
                </a:solidFill>
                <a:latin typeface="Tahoma"/>
                <a:cs typeface="Tahoma"/>
              </a:rPr>
              <a:t>birth</a:t>
            </a:r>
            <a:endParaRPr sz="2600" dirty="0">
              <a:latin typeface="Tahoma"/>
              <a:cs typeface="Tahoma"/>
            </a:endParaRPr>
          </a:p>
        </p:txBody>
      </p:sp>
      <p:sp>
        <p:nvSpPr>
          <p:cNvPr id="12" name="object 12"/>
          <p:cNvSpPr txBox="1"/>
          <p:nvPr/>
        </p:nvSpPr>
        <p:spPr>
          <a:xfrm>
            <a:off x="6075417" y="2449617"/>
            <a:ext cx="3161030" cy="2214880"/>
          </a:xfrm>
          <a:prstGeom prst="rect">
            <a:avLst/>
          </a:prstGeom>
        </p:spPr>
        <p:txBody>
          <a:bodyPr vert="horz" wrap="square" lIns="0" tIns="15875" rIns="0" bIns="0" rtlCol="0">
            <a:spAutoFit/>
          </a:bodyPr>
          <a:lstStyle/>
          <a:p>
            <a:pPr algn="ctr">
              <a:lnSpc>
                <a:spcPct val="100000"/>
              </a:lnSpc>
              <a:spcBef>
                <a:spcPts val="125"/>
              </a:spcBef>
            </a:pPr>
            <a:r>
              <a:rPr sz="7550" spc="775" dirty="0">
                <a:solidFill>
                  <a:srgbClr val="C1B84F"/>
                </a:solidFill>
                <a:latin typeface="Tahoma"/>
                <a:cs typeface="Tahoma"/>
              </a:rPr>
              <a:t>2</a:t>
            </a:r>
            <a:endParaRPr sz="7550" dirty="0">
              <a:latin typeface="Tahoma"/>
              <a:cs typeface="Tahoma"/>
            </a:endParaRPr>
          </a:p>
          <a:p>
            <a:pPr marL="12065" marR="5080" algn="ctr">
              <a:lnSpc>
                <a:spcPts val="2630"/>
              </a:lnSpc>
              <a:spcBef>
                <a:spcPts val="2895"/>
              </a:spcBef>
            </a:pPr>
            <a:r>
              <a:rPr sz="2600" spc="250" dirty="0">
                <a:solidFill>
                  <a:srgbClr val="4E948F"/>
                </a:solidFill>
                <a:latin typeface="Tahoma"/>
                <a:cs typeface="Tahoma"/>
              </a:rPr>
              <a:t>Decrease</a:t>
            </a:r>
            <a:r>
              <a:rPr sz="2600" spc="-580" dirty="0">
                <a:solidFill>
                  <a:srgbClr val="4E948F"/>
                </a:solidFill>
                <a:latin typeface="Tahoma"/>
                <a:cs typeface="Tahoma"/>
              </a:rPr>
              <a:t> </a:t>
            </a:r>
            <a:r>
              <a:rPr sz="2600" spc="70" dirty="0">
                <a:solidFill>
                  <a:srgbClr val="4E948F"/>
                </a:solidFill>
                <a:latin typeface="Tahoma"/>
                <a:cs typeface="Tahoma"/>
              </a:rPr>
              <a:t>in </a:t>
            </a:r>
            <a:r>
              <a:rPr sz="2600" spc="160" dirty="0">
                <a:solidFill>
                  <a:srgbClr val="4E948F"/>
                </a:solidFill>
                <a:latin typeface="Tahoma"/>
                <a:cs typeface="Tahoma"/>
              </a:rPr>
              <a:t>fear </a:t>
            </a:r>
            <a:r>
              <a:rPr sz="2600" spc="200" dirty="0">
                <a:solidFill>
                  <a:srgbClr val="4E948F"/>
                </a:solidFill>
                <a:latin typeface="Tahoma"/>
                <a:cs typeface="Tahoma"/>
              </a:rPr>
              <a:t>of  </a:t>
            </a:r>
            <a:r>
              <a:rPr sz="2600" spc="150" dirty="0">
                <a:solidFill>
                  <a:srgbClr val="4E948F"/>
                </a:solidFill>
                <a:latin typeface="Tahoma"/>
                <a:cs typeface="Tahoma"/>
              </a:rPr>
              <a:t>childbirth</a:t>
            </a:r>
            <a:endParaRPr sz="2600" dirty="0">
              <a:latin typeface="Tahoma"/>
              <a:cs typeface="Tahoma"/>
            </a:endParaRPr>
          </a:p>
        </p:txBody>
      </p:sp>
      <p:sp>
        <p:nvSpPr>
          <p:cNvPr id="13" name="object 13"/>
          <p:cNvSpPr txBox="1"/>
          <p:nvPr/>
        </p:nvSpPr>
        <p:spPr>
          <a:xfrm>
            <a:off x="1235039" y="7326382"/>
            <a:ext cx="3717961" cy="1094105"/>
          </a:xfrm>
          <a:prstGeom prst="rect">
            <a:avLst/>
          </a:prstGeom>
        </p:spPr>
        <p:txBody>
          <a:bodyPr vert="horz" wrap="square" lIns="0" tIns="16510" rIns="0" bIns="0" rtlCol="0">
            <a:spAutoFit/>
          </a:bodyPr>
          <a:lstStyle/>
          <a:p>
            <a:pPr marL="33020" algn="ctr">
              <a:lnSpc>
                <a:spcPts val="3060"/>
              </a:lnSpc>
              <a:spcBef>
                <a:spcPts val="130"/>
              </a:spcBef>
            </a:pPr>
            <a:r>
              <a:rPr sz="2600" spc="105" dirty="0">
                <a:solidFill>
                  <a:srgbClr val="4E948F"/>
                </a:solidFill>
                <a:latin typeface="Tahoma"/>
                <a:cs typeface="Tahoma"/>
              </a:rPr>
              <a:t>7.6 </a:t>
            </a:r>
            <a:r>
              <a:rPr sz="2600" spc="-105" dirty="0">
                <a:solidFill>
                  <a:srgbClr val="4E948F"/>
                </a:solidFill>
                <a:latin typeface="Tahoma"/>
                <a:cs typeface="Tahoma"/>
              </a:rPr>
              <a:t>(1.3) </a:t>
            </a:r>
            <a:r>
              <a:rPr sz="2600" spc="25" dirty="0">
                <a:solidFill>
                  <a:srgbClr val="4E948F"/>
                </a:solidFill>
                <a:latin typeface="Times New Roman"/>
                <a:cs typeface="Times New Roman"/>
              </a:rPr>
              <a:t>→ </a:t>
            </a:r>
            <a:r>
              <a:rPr sz="2600" spc="150" dirty="0">
                <a:solidFill>
                  <a:srgbClr val="4E948F"/>
                </a:solidFill>
                <a:latin typeface="Tahoma"/>
                <a:cs typeface="Tahoma"/>
              </a:rPr>
              <a:t>8.4</a:t>
            </a:r>
            <a:r>
              <a:rPr sz="2600" spc="-280" dirty="0">
                <a:solidFill>
                  <a:srgbClr val="4E948F"/>
                </a:solidFill>
                <a:latin typeface="Tahoma"/>
                <a:cs typeface="Tahoma"/>
              </a:rPr>
              <a:t> </a:t>
            </a:r>
            <a:r>
              <a:rPr sz="2600" spc="-114" dirty="0">
                <a:solidFill>
                  <a:srgbClr val="4E948F"/>
                </a:solidFill>
                <a:latin typeface="Tahoma"/>
                <a:cs typeface="Tahoma"/>
              </a:rPr>
              <a:t>(1.2)</a:t>
            </a:r>
            <a:endParaRPr sz="2600" dirty="0">
              <a:latin typeface="Tahoma"/>
              <a:cs typeface="Tahoma"/>
            </a:endParaRPr>
          </a:p>
          <a:p>
            <a:pPr algn="ctr">
              <a:lnSpc>
                <a:spcPts val="2100"/>
              </a:lnSpc>
            </a:pPr>
            <a:r>
              <a:rPr sz="1800" b="1" spc="165" dirty="0">
                <a:solidFill>
                  <a:srgbClr val="C1B84F"/>
                </a:solidFill>
                <a:latin typeface="Times New Roman"/>
                <a:cs typeface="Times New Roman"/>
              </a:rPr>
              <a:t>mean</a:t>
            </a:r>
            <a:r>
              <a:rPr sz="1800" b="1" spc="25" dirty="0">
                <a:solidFill>
                  <a:srgbClr val="C1B84F"/>
                </a:solidFill>
                <a:latin typeface="Times New Roman"/>
                <a:cs typeface="Times New Roman"/>
              </a:rPr>
              <a:t> </a:t>
            </a:r>
            <a:r>
              <a:rPr sz="1800" b="1" spc="160" dirty="0">
                <a:solidFill>
                  <a:srgbClr val="C1B84F"/>
                </a:solidFill>
                <a:latin typeface="Times New Roman"/>
                <a:cs typeface="Times New Roman"/>
              </a:rPr>
              <a:t>(sd)</a:t>
            </a:r>
            <a:endParaRPr sz="1800" dirty="0">
              <a:latin typeface="Times New Roman"/>
              <a:cs typeface="Times New Roman"/>
            </a:endParaRPr>
          </a:p>
          <a:p>
            <a:pPr algn="ctr">
              <a:lnSpc>
                <a:spcPct val="100000"/>
              </a:lnSpc>
              <a:spcBef>
                <a:spcPts val="1480"/>
              </a:spcBef>
            </a:pPr>
            <a:r>
              <a:rPr sz="1450" spc="150" dirty="0">
                <a:solidFill>
                  <a:srgbClr val="4E948F"/>
                </a:solidFill>
                <a:latin typeface="Tahoma"/>
                <a:cs typeface="Tahoma"/>
              </a:rPr>
              <a:t>Based </a:t>
            </a:r>
            <a:r>
              <a:rPr sz="1450" spc="90" dirty="0">
                <a:solidFill>
                  <a:srgbClr val="4E948F"/>
                </a:solidFill>
                <a:latin typeface="Tahoma"/>
                <a:cs typeface="Tahoma"/>
              </a:rPr>
              <a:t>on </a:t>
            </a:r>
            <a:r>
              <a:rPr sz="1450" spc="130" dirty="0">
                <a:solidFill>
                  <a:srgbClr val="4E948F"/>
                </a:solidFill>
                <a:latin typeface="Tahoma"/>
                <a:cs typeface="Tahoma"/>
              </a:rPr>
              <a:t>knowledge </a:t>
            </a:r>
            <a:r>
              <a:rPr sz="1450" spc="110" dirty="0">
                <a:solidFill>
                  <a:srgbClr val="4E948F"/>
                </a:solidFill>
                <a:latin typeface="Tahoma"/>
                <a:cs typeface="Tahoma"/>
              </a:rPr>
              <a:t>test </a:t>
            </a:r>
            <a:r>
              <a:rPr sz="1450" spc="-30" dirty="0">
                <a:solidFill>
                  <a:srgbClr val="4E948F"/>
                </a:solidFill>
                <a:latin typeface="Tahoma"/>
                <a:cs typeface="Tahoma"/>
              </a:rPr>
              <a:t>(10</a:t>
            </a:r>
            <a:r>
              <a:rPr sz="1450" spc="-270" dirty="0">
                <a:solidFill>
                  <a:srgbClr val="4E948F"/>
                </a:solidFill>
                <a:latin typeface="Tahoma"/>
                <a:cs typeface="Tahoma"/>
              </a:rPr>
              <a:t> </a:t>
            </a:r>
            <a:r>
              <a:rPr sz="1450" spc="70" dirty="0">
                <a:solidFill>
                  <a:srgbClr val="4E948F"/>
                </a:solidFill>
                <a:latin typeface="Tahoma"/>
                <a:cs typeface="Tahoma"/>
              </a:rPr>
              <a:t>items)</a:t>
            </a:r>
            <a:endParaRPr sz="1450" dirty="0">
              <a:latin typeface="Tahoma"/>
              <a:cs typeface="Tahoma"/>
            </a:endParaRPr>
          </a:p>
        </p:txBody>
      </p:sp>
      <p:sp>
        <p:nvSpPr>
          <p:cNvPr id="14" name="object 14"/>
          <p:cNvSpPr txBox="1"/>
          <p:nvPr/>
        </p:nvSpPr>
        <p:spPr>
          <a:xfrm>
            <a:off x="5692182" y="7326382"/>
            <a:ext cx="4178305" cy="1276985"/>
          </a:xfrm>
          <a:prstGeom prst="rect">
            <a:avLst/>
          </a:prstGeom>
        </p:spPr>
        <p:txBody>
          <a:bodyPr vert="horz" wrap="square" lIns="0" tIns="16510" rIns="0" bIns="0" rtlCol="0">
            <a:spAutoFit/>
          </a:bodyPr>
          <a:lstStyle/>
          <a:p>
            <a:pPr marL="198120">
              <a:lnSpc>
                <a:spcPts val="3060"/>
              </a:lnSpc>
              <a:spcBef>
                <a:spcPts val="130"/>
              </a:spcBef>
            </a:pPr>
            <a:r>
              <a:rPr sz="2600" spc="180" dirty="0">
                <a:solidFill>
                  <a:srgbClr val="4E948F"/>
                </a:solidFill>
                <a:latin typeface="Tahoma"/>
                <a:cs typeface="Tahoma"/>
              </a:rPr>
              <a:t>29.4 </a:t>
            </a:r>
            <a:r>
              <a:rPr sz="2600" spc="-25" dirty="0">
                <a:solidFill>
                  <a:srgbClr val="4E948F"/>
                </a:solidFill>
                <a:latin typeface="Tahoma"/>
                <a:cs typeface="Tahoma"/>
              </a:rPr>
              <a:t>(7.4) </a:t>
            </a:r>
            <a:r>
              <a:rPr sz="2600" spc="25" dirty="0">
                <a:solidFill>
                  <a:srgbClr val="4E948F"/>
                </a:solidFill>
                <a:latin typeface="Times New Roman"/>
                <a:cs typeface="Times New Roman"/>
              </a:rPr>
              <a:t>→ </a:t>
            </a:r>
            <a:r>
              <a:rPr sz="2600" spc="150" dirty="0">
                <a:solidFill>
                  <a:srgbClr val="4E948F"/>
                </a:solidFill>
                <a:latin typeface="Tahoma"/>
                <a:cs typeface="Tahoma"/>
              </a:rPr>
              <a:t>27.6</a:t>
            </a:r>
            <a:r>
              <a:rPr sz="2600" spc="-430" dirty="0">
                <a:solidFill>
                  <a:srgbClr val="4E948F"/>
                </a:solidFill>
                <a:latin typeface="Tahoma"/>
                <a:cs typeface="Tahoma"/>
              </a:rPr>
              <a:t> </a:t>
            </a:r>
            <a:r>
              <a:rPr sz="2600" spc="-55" dirty="0">
                <a:solidFill>
                  <a:srgbClr val="4E948F"/>
                </a:solidFill>
                <a:latin typeface="Tahoma"/>
                <a:cs typeface="Tahoma"/>
              </a:rPr>
              <a:t>(7.7)</a:t>
            </a:r>
            <a:endParaRPr sz="2600" dirty="0">
              <a:latin typeface="Tahoma"/>
              <a:cs typeface="Tahoma"/>
            </a:endParaRPr>
          </a:p>
          <a:p>
            <a:pPr marL="1468120">
              <a:lnSpc>
                <a:spcPts val="2100"/>
              </a:lnSpc>
            </a:pPr>
            <a:r>
              <a:rPr sz="1800" b="1" spc="165" dirty="0">
                <a:solidFill>
                  <a:srgbClr val="C1B84F"/>
                </a:solidFill>
                <a:latin typeface="Times New Roman"/>
                <a:cs typeface="Times New Roman"/>
              </a:rPr>
              <a:t>mean</a:t>
            </a:r>
            <a:r>
              <a:rPr sz="1800" b="1" spc="25" dirty="0">
                <a:solidFill>
                  <a:srgbClr val="C1B84F"/>
                </a:solidFill>
                <a:latin typeface="Times New Roman"/>
                <a:cs typeface="Times New Roman"/>
              </a:rPr>
              <a:t> </a:t>
            </a:r>
            <a:r>
              <a:rPr sz="1800" b="1" spc="160" dirty="0">
                <a:solidFill>
                  <a:srgbClr val="C1B84F"/>
                </a:solidFill>
                <a:latin typeface="Times New Roman"/>
                <a:cs typeface="Times New Roman"/>
              </a:rPr>
              <a:t>(sd)</a:t>
            </a:r>
            <a:endParaRPr sz="1800" dirty="0">
              <a:latin typeface="Times New Roman"/>
              <a:cs typeface="Times New Roman"/>
            </a:endParaRPr>
          </a:p>
          <a:p>
            <a:pPr marL="12700" marR="5080" algn="ctr">
              <a:lnSpc>
                <a:spcPts val="1440"/>
              </a:lnSpc>
              <a:spcBef>
                <a:spcPts val="1775"/>
              </a:spcBef>
            </a:pPr>
            <a:r>
              <a:rPr sz="1450" spc="150" dirty="0">
                <a:solidFill>
                  <a:srgbClr val="4E948F"/>
                </a:solidFill>
                <a:latin typeface="Tahoma"/>
                <a:cs typeface="Tahoma"/>
              </a:rPr>
              <a:t>Based </a:t>
            </a:r>
            <a:r>
              <a:rPr sz="1450" spc="90" dirty="0">
                <a:solidFill>
                  <a:srgbClr val="4E948F"/>
                </a:solidFill>
                <a:latin typeface="Tahoma"/>
                <a:cs typeface="Tahoma"/>
              </a:rPr>
              <a:t>on </a:t>
            </a:r>
            <a:r>
              <a:rPr sz="1450" spc="105" dirty="0">
                <a:solidFill>
                  <a:srgbClr val="4E948F"/>
                </a:solidFill>
                <a:latin typeface="Tahoma"/>
                <a:cs typeface="Tahoma"/>
              </a:rPr>
              <a:t>Fear of </a:t>
            </a:r>
            <a:r>
              <a:rPr sz="1450" spc="80" dirty="0">
                <a:solidFill>
                  <a:srgbClr val="4E948F"/>
                </a:solidFill>
                <a:latin typeface="Tahoma"/>
                <a:cs typeface="Tahoma"/>
              </a:rPr>
              <a:t>Childbirth</a:t>
            </a:r>
            <a:r>
              <a:rPr sz="1450" spc="-225" dirty="0">
                <a:solidFill>
                  <a:srgbClr val="4E948F"/>
                </a:solidFill>
                <a:latin typeface="Tahoma"/>
                <a:cs typeface="Tahoma"/>
              </a:rPr>
              <a:t> </a:t>
            </a:r>
            <a:r>
              <a:rPr sz="1450" spc="90" dirty="0">
                <a:solidFill>
                  <a:srgbClr val="4E948F"/>
                </a:solidFill>
                <a:latin typeface="Tahoma"/>
                <a:cs typeface="Tahoma"/>
              </a:rPr>
              <a:t>questionnaire  </a:t>
            </a:r>
            <a:r>
              <a:rPr sz="1450" spc="-35" dirty="0">
                <a:solidFill>
                  <a:srgbClr val="4E948F"/>
                </a:solidFill>
                <a:latin typeface="Tahoma"/>
                <a:cs typeface="Tahoma"/>
              </a:rPr>
              <a:t>(12 </a:t>
            </a:r>
            <a:r>
              <a:rPr sz="1450" spc="100" dirty="0">
                <a:solidFill>
                  <a:srgbClr val="4E948F"/>
                </a:solidFill>
                <a:latin typeface="Tahoma"/>
                <a:cs typeface="Tahoma"/>
              </a:rPr>
              <a:t>items, </a:t>
            </a:r>
            <a:r>
              <a:rPr sz="1450" spc="150" dirty="0">
                <a:solidFill>
                  <a:srgbClr val="4E948F"/>
                </a:solidFill>
                <a:latin typeface="Tahoma"/>
                <a:cs typeface="Tahoma"/>
              </a:rPr>
              <a:t>score</a:t>
            </a:r>
            <a:r>
              <a:rPr sz="1450" spc="55" dirty="0">
                <a:solidFill>
                  <a:srgbClr val="4E948F"/>
                </a:solidFill>
                <a:latin typeface="Tahoma"/>
                <a:cs typeface="Tahoma"/>
              </a:rPr>
              <a:t> </a:t>
            </a:r>
            <a:r>
              <a:rPr sz="1450" spc="90" dirty="0">
                <a:solidFill>
                  <a:srgbClr val="4E948F"/>
                </a:solidFill>
                <a:latin typeface="Tahoma"/>
                <a:cs typeface="Tahoma"/>
              </a:rPr>
              <a:t>0-60)</a:t>
            </a:r>
            <a:endParaRPr sz="1450" dirty="0">
              <a:latin typeface="Tahoma"/>
              <a:cs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8"/>
          <p:cNvPicPr preferRelativeResize="0"/>
          <p:nvPr/>
        </p:nvPicPr>
        <p:blipFill rotWithShape="1">
          <a:blip r:embed="rId3">
            <a:alphaModFix/>
          </a:blip>
          <a:srcRect/>
          <a:stretch/>
        </p:blipFill>
        <p:spPr>
          <a:xfrm>
            <a:off x="762000" y="1428750"/>
            <a:ext cx="12954000" cy="8591550"/>
          </a:xfrm>
          <a:prstGeom prst="rect">
            <a:avLst/>
          </a:prstGeom>
          <a:noFill/>
          <a:ln>
            <a:noFill/>
          </a:ln>
        </p:spPr>
      </p:pic>
      <p:sp>
        <p:nvSpPr>
          <p:cNvPr id="5" name="Freeform 10">
            <a:extLst>
              <a:ext uri="{FF2B5EF4-FFF2-40B4-BE49-F238E27FC236}">
                <a16:creationId xmlns:a16="http://schemas.microsoft.com/office/drawing/2014/main" id="{DAE6155C-013A-4085-ADC5-7E778760F903}"/>
              </a:ext>
            </a:extLst>
          </p:cNvPr>
          <p:cNvSpPr/>
          <p:nvPr/>
        </p:nvSpPr>
        <p:spPr>
          <a:xfrm>
            <a:off x="15621000" y="9229693"/>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4"/>
            <a:stretch>
              <a:fillRect/>
            </a:stretch>
          </a:blipFill>
        </p:spPr>
      </p:sp>
      <p:sp>
        <p:nvSpPr>
          <p:cNvPr id="2" name="TextBox 1">
            <a:extLst>
              <a:ext uri="{FF2B5EF4-FFF2-40B4-BE49-F238E27FC236}">
                <a16:creationId xmlns:a16="http://schemas.microsoft.com/office/drawing/2014/main" id="{36D54A9F-17B9-4C0D-81DA-388974D721F8}"/>
              </a:ext>
            </a:extLst>
          </p:cNvPr>
          <p:cNvSpPr txBox="1"/>
          <p:nvPr/>
        </p:nvSpPr>
        <p:spPr>
          <a:xfrm>
            <a:off x="533400" y="375604"/>
            <a:ext cx="17221200" cy="646331"/>
          </a:xfrm>
          <a:prstGeom prst="rect">
            <a:avLst/>
          </a:prstGeom>
          <a:noFill/>
        </p:spPr>
        <p:txBody>
          <a:bodyPr wrap="square" rtlCol="0">
            <a:spAutoFit/>
          </a:bodyPr>
          <a:lstStyle/>
          <a:p>
            <a:pPr algn="ctr"/>
            <a:r>
              <a:rPr lang="en-US" sz="3600" b="1" dirty="0">
                <a:solidFill>
                  <a:srgbClr val="43938F"/>
                </a:solidFill>
              </a:rPr>
              <a:t>Problem: Lack of prenatal education leads to adverse outcomes and higher medical costs</a:t>
            </a:r>
            <a:endParaRPr lang="en-CA" sz="3600" b="1" dirty="0">
              <a:solidFill>
                <a:srgbClr val="43938F"/>
              </a:solidFill>
            </a:endParaRPr>
          </a:p>
        </p:txBody>
      </p:sp>
      <p:sp>
        <p:nvSpPr>
          <p:cNvPr id="3" name="Slide Number Placeholder 2">
            <a:extLst>
              <a:ext uri="{FF2B5EF4-FFF2-40B4-BE49-F238E27FC236}">
                <a16:creationId xmlns:a16="http://schemas.microsoft.com/office/drawing/2014/main" id="{256E56F8-F0AB-4FA0-9791-A4B623BAFC4C}"/>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B8382CA-497C-44BC-A68D-4918E49375FF}"/>
              </a:ext>
            </a:extLst>
          </p:cNvPr>
          <p:cNvGraphicFramePr>
            <a:graphicFrameLocks noGrp="1"/>
          </p:cNvGraphicFramePr>
          <p:nvPr>
            <p:ph idx="1"/>
            <p:extLst>
              <p:ext uri="{D42A27DB-BD31-4B8C-83A1-F6EECF244321}">
                <p14:modId xmlns:p14="http://schemas.microsoft.com/office/powerpoint/2010/main" val="1366522203"/>
              </p:ext>
            </p:extLst>
          </p:nvPr>
        </p:nvGraphicFramePr>
        <p:xfrm>
          <a:off x="533400" y="1562100"/>
          <a:ext cx="16916400" cy="8200290"/>
        </p:xfrm>
        <a:graphic>
          <a:graphicData uri="http://schemas.openxmlformats.org/drawingml/2006/table">
            <a:tbl>
              <a:tblPr firstRow="1" bandRow="1">
                <a:tableStyleId>{D27102A9-8310-4765-A935-A1911B00CA55}</a:tableStyleId>
              </a:tblPr>
              <a:tblGrid>
                <a:gridCol w="9448800">
                  <a:extLst>
                    <a:ext uri="{9D8B030D-6E8A-4147-A177-3AD203B41FA5}">
                      <a16:colId xmlns:a16="http://schemas.microsoft.com/office/drawing/2014/main" val="2044366631"/>
                    </a:ext>
                  </a:extLst>
                </a:gridCol>
                <a:gridCol w="2819400">
                  <a:extLst>
                    <a:ext uri="{9D8B030D-6E8A-4147-A177-3AD203B41FA5}">
                      <a16:colId xmlns:a16="http://schemas.microsoft.com/office/drawing/2014/main" val="3513344558"/>
                    </a:ext>
                  </a:extLst>
                </a:gridCol>
                <a:gridCol w="2819400">
                  <a:extLst>
                    <a:ext uri="{9D8B030D-6E8A-4147-A177-3AD203B41FA5}">
                      <a16:colId xmlns:a16="http://schemas.microsoft.com/office/drawing/2014/main" val="1342994387"/>
                    </a:ext>
                  </a:extLst>
                </a:gridCol>
                <a:gridCol w="1828800">
                  <a:extLst>
                    <a:ext uri="{9D8B030D-6E8A-4147-A177-3AD203B41FA5}">
                      <a16:colId xmlns:a16="http://schemas.microsoft.com/office/drawing/2014/main" val="2486519208"/>
                    </a:ext>
                  </a:extLst>
                </a:gridCol>
              </a:tblGrid>
              <a:tr h="606669">
                <a:tc>
                  <a:txBody>
                    <a:bodyPr/>
                    <a:lstStyle/>
                    <a:p>
                      <a:r>
                        <a:rPr lang="en-US" sz="3200" dirty="0"/>
                        <a:t>Outcome</a:t>
                      </a:r>
                      <a:endParaRPr lang="en-CA" sz="3200" dirty="0"/>
                    </a:p>
                  </a:txBody>
                  <a:tcPr/>
                </a:tc>
                <a:tc>
                  <a:txBody>
                    <a:bodyPr/>
                    <a:lstStyle/>
                    <a:p>
                      <a:pPr algn="r"/>
                      <a:r>
                        <a:rPr lang="en-US" sz="3200" dirty="0"/>
                        <a:t>SmartParent</a:t>
                      </a:r>
                      <a:endParaRPr lang="en-CA" sz="3200" dirty="0"/>
                    </a:p>
                  </a:txBody>
                  <a:tcPr/>
                </a:tc>
                <a:tc>
                  <a:txBody>
                    <a:bodyPr/>
                    <a:lstStyle/>
                    <a:p>
                      <a:pPr algn="r"/>
                      <a:r>
                        <a:rPr lang="en-US" sz="3200" dirty="0"/>
                        <a:t>Control </a:t>
                      </a:r>
                      <a:endParaRPr lang="en-CA" sz="3200" dirty="0"/>
                    </a:p>
                  </a:txBody>
                  <a:tcPr/>
                </a:tc>
                <a:tc>
                  <a:txBody>
                    <a:bodyPr/>
                    <a:lstStyle/>
                    <a:p>
                      <a:pPr algn="r"/>
                      <a:r>
                        <a:rPr lang="en-US" sz="3200" dirty="0"/>
                        <a:t>p-value</a:t>
                      </a:r>
                      <a:endParaRPr lang="en-CA" sz="3200" dirty="0"/>
                    </a:p>
                  </a:txBody>
                  <a:tcPr/>
                </a:tc>
                <a:extLst>
                  <a:ext uri="{0D108BD9-81ED-4DB2-BD59-A6C34878D82A}">
                    <a16:rowId xmlns:a16="http://schemas.microsoft.com/office/drawing/2014/main" val="1307904432"/>
                  </a:ext>
                </a:extLst>
              </a:tr>
              <a:tr h="606669">
                <a:tc>
                  <a:txBody>
                    <a:bodyPr/>
                    <a:lstStyle/>
                    <a:p>
                      <a:endParaRPr lang="en-CA" sz="3200" dirty="0"/>
                    </a:p>
                  </a:txBody>
                  <a:tcPr/>
                </a:tc>
                <a:tc>
                  <a:txBody>
                    <a:bodyPr/>
                    <a:lstStyle/>
                    <a:p>
                      <a:pPr algn="r"/>
                      <a:r>
                        <a:rPr lang="en-US" sz="3200" dirty="0"/>
                        <a:t>n=808</a:t>
                      </a:r>
                      <a:endParaRPr lang="en-CA" sz="3200" dirty="0"/>
                    </a:p>
                  </a:txBody>
                  <a:tcPr/>
                </a:tc>
                <a:tc>
                  <a:txBody>
                    <a:bodyPr/>
                    <a:lstStyle/>
                    <a:p>
                      <a:pPr algn="r"/>
                      <a:r>
                        <a:rPr lang="en-US" sz="3200" dirty="0"/>
                        <a:t>n=2683</a:t>
                      </a:r>
                      <a:endParaRPr lang="en-CA" sz="3200" dirty="0"/>
                    </a:p>
                  </a:txBody>
                  <a:tcPr/>
                </a:tc>
                <a:tc>
                  <a:txBody>
                    <a:bodyPr/>
                    <a:lstStyle/>
                    <a:p>
                      <a:pPr algn="r"/>
                      <a:endParaRPr lang="en-CA" sz="3200" dirty="0"/>
                    </a:p>
                  </a:txBody>
                  <a:tcPr/>
                </a:tc>
                <a:extLst>
                  <a:ext uri="{0D108BD9-81ED-4DB2-BD59-A6C34878D82A}">
                    <a16:rowId xmlns:a16="http://schemas.microsoft.com/office/drawing/2014/main" val="48662601"/>
                  </a:ext>
                </a:extLst>
              </a:tr>
              <a:tr h="60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3200" dirty="0"/>
                    </a:p>
                  </a:txBody>
                  <a:tcPr/>
                </a:tc>
                <a:tc>
                  <a:txBody>
                    <a:bodyPr/>
                    <a:lstStyle/>
                    <a:p>
                      <a:pPr algn="r"/>
                      <a:endParaRPr lang="en-CA" sz="3200" dirty="0"/>
                    </a:p>
                  </a:txBody>
                  <a:tcPr/>
                </a:tc>
                <a:tc>
                  <a:txBody>
                    <a:bodyPr/>
                    <a:lstStyle/>
                    <a:p>
                      <a:pPr algn="r"/>
                      <a:endParaRPr lang="en-CA" sz="3200" dirty="0"/>
                    </a:p>
                  </a:txBody>
                  <a:tcPr/>
                </a:tc>
                <a:tc>
                  <a:txBody>
                    <a:bodyPr/>
                    <a:lstStyle/>
                    <a:p>
                      <a:pPr algn="r"/>
                      <a:endParaRPr lang="en-CA" sz="3200" dirty="0"/>
                    </a:p>
                  </a:txBody>
                  <a:tcPr/>
                </a:tc>
                <a:extLst>
                  <a:ext uri="{0D108BD9-81ED-4DB2-BD59-A6C34878D82A}">
                    <a16:rowId xmlns:a16="http://schemas.microsoft.com/office/drawing/2014/main" val="3338831296"/>
                  </a:ext>
                </a:extLst>
              </a:tr>
              <a:tr h="60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Number of antenatal visits, mean (sd)</a:t>
                      </a:r>
                      <a:endParaRPr lang="en-CA" sz="3200" dirty="0"/>
                    </a:p>
                  </a:txBody>
                  <a:tcPr/>
                </a:tc>
                <a:tc>
                  <a:txBody>
                    <a:bodyPr/>
                    <a:lstStyle/>
                    <a:p>
                      <a:pPr algn="r"/>
                      <a:r>
                        <a:rPr lang="en-CA" sz="3200" kern="1200" dirty="0">
                          <a:solidFill>
                            <a:schemeClr val="dk1"/>
                          </a:solidFill>
                          <a:effectLst/>
                        </a:rPr>
                        <a:t>9.55 (3.50)</a:t>
                      </a:r>
                      <a:endParaRPr lang="en-CA" sz="3200" dirty="0"/>
                    </a:p>
                  </a:txBody>
                  <a:tcPr/>
                </a:tc>
                <a:tc>
                  <a:txBody>
                    <a:bodyPr/>
                    <a:lstStyle/>
                    <a:p>
                      <a:pPr algn="r"/>
                      <a:r>
                        <a:rPr lang="en-CA" sz="3200" kern="1200" dirty="0">
                          <a:solidFill>
                            <a:schemeClr val="dk1"/>
                          </a:solidFill>
                          <a:effectLst/>
                        </a:rPr>
                        <a:t>9.22 (3.46)</a:t>
                      </a:r>
                      <a:endParaRPr lang="en-CA" sz="3200" dirty="0"/>
                    </a:p>
                  </a:txBody>
                  <a:tcPr/>
                </a:tc>
                <a:tc>
                  <a:txBody>
                    <a:bodyPr/>
                    <a:lstStyle/>
                    <a:p>
                      <a:pPr algn="r"/>
                      <a:r>
                        <a:rPr lang="en-US" sz="3200" dirty="0"/>
                        <a:t>0.02</a:t>
                      </a:r>
                      <a:endParaRPr lang="en-CA" sz="3200" dirty="0"/>
                    </a:p>
                  </a:txBody>
                  <a:tcPr/>
                </a:tc>
                <a:extLst>
                  <a:ext uri="{0D108BD9-81ED-4DB2-BD59-A6C34878D82A}">
                    <a16:rowId xmlns:a16="http://schemas.microsoft.com/office/drawing/2014/main" val="3774100196"/>
                  </a:ext>
                </a:extLst>
              </a:tr>
              <a:tr h="606669">
                <a:tc>
                  <a:txBody>
                    <a:bodyPr/>
                    <a:lstStyle/>
                    <a:p>
                      <a:r>
                        <a:rPr lang="en-US" sz="3200" dirty="0"/>
                        <a:t>Cervical dilation on admission in cm, mean (sd)</a:t>
                      </a:r>
                    </a:p>
                    <a:p>
                      <a:r>
                        <a:rPr lang="en-US" sz="3200" dirty="0"/>
                        <a:t>   (spontaneous labours)</a:t>
                      </a:r>
                      <a:endParaRPr lang="en-CA" sz="3200" dirty="0"/>
                    </a:p>
                  </a:txBody>
                  <a:tcPr/>
                </a:tc>
                <a:tc>
                  <a:txBody>
                    <a:bodyPr/>
                    <a:lstStyle/>
                    <a:p>
                      <a:pPr algn="r">
                        <a:lnSpc>
                          <a:spcPct val="115000"/>
                        </a:lnSpc>
                        <a:spcAft>
                          <a:spcPts val="800"/>
                        </a:spcAft>
                      </a:pPr>
                      <a:r>
                        <a:rPr lang="en-CA" sz="3200" kern="100" dirty="0">
                          <a:effectLst/>
                        </a:rPr>
                        <a:t>5.25 (2.40)</a:t>
                      </a:r>
                      <a:endParaRPr lang="en-CA" sz="3200" kern="100" dirty="0">
                        <a:effectLst/>
                        <a:latin typeface="Aptos"/>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4.83 (2.25)</a:t>
                      </a:r>
                      <a:endParaRPr lang="en-CA" sz="3200" kern="100" dirty="0">
                        <a:effectLst/>
                        <a:latin typeface="Aptos"/>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0.007</a:t>
                      </a:r>
                      <a:endParaRPr lang="en-CA" sz="3200" kern="100" dirty="0">
                        <a:effectLst/>
                        <a:latin typeface="Aptos"/>
                        <a:ea typeface="Aptos"/>
                        <a:cs typeface="Times New Roman" panose="02020603050405020304" pitchFamily="18" charset="0"/>
                      </a:endParaRPr>
                    </a:p>
                  </a:txBody>
                  <a:tcPr marL="68580" marR="68580" marT="0" marB="0"/>
                </a:tc>
                <a:extLst>
                  <a:ext uri="{0D108BD9-81ED-4DB2-BD59-A6C34878D82A}">
                    <a16:rowId xmlns:a16="http://schemas.microsoft.com/office/drawing/2014/main" val="1914041739"/>
                  </a:ext>
                </a:extLst>
              </a:tr>
              <a:tr h="606669">
                <a:tc>
                  <a:txBody>
                    <a:bodyPr/>
                    <a:lstStyle/>
                    <a:p>
                      <a:r>
                        <a:rPr lang="en-US" sz="3200" dirty="0"/>
                        <a:t>Cervical dilation </a:t>
                      </a:r>
                      <a:r>
                        <a:rPr lang="en-US" sz="3200" u="sng" dirty="0"/>
                        <a:t>&lt;</a:t>
                      </a:r>
                      <a:r>
                        <a:rPr lang="en-US" sz="3200" dirty="0"/>
                        <a:t> 3 cm on admission</a:t>
                      </a:r>
                      <a:endParaRPr lang="en-CA" sz="3200" dirty="0"/>
                    </a:p>
                  </a:txBody>
                  <a:tcPr/>
                </a:tc>
                <a:tc>
                  <a:txBody>
                    <a:bodyPr/>
                    <a:lstStyle/>
                    <a:p>
                      <a:pPr algn="r"/>
                      <a:r>
                        <a:rPr lang="en-US" sz="3200" dirty="0"/>
                        <a:t>32 (10.5%)</a:t>
                      </a:r>
                      <a:endParaRPr lang="en-CA" sz="3200" dirty="0"/>
                    </a:p>
                  </a:txBody>
                  <a:tcPr/>
                </a:tc>
                <a:tc>
                  <a:txBody>
                    <a:bodyPr/>
                    <a:lstStyle/>
                    <a:p>
                      <a:pPr algn="r"/>
                      <a:r>
                        <a:rPr lang="en-US" sz="3200" dirty="0"/>
                        <a:t>150 (14.2%)</a:t>
                      </a:r>
                      <a:endParaRPr lang="en-CA" sz="3200" dirty="0"/>
                    </a:p>
                  </a:txBody>
                  <a:tcPr/>
                </a:tc>
                <a:tc>
                  <a:txBody>
                    <a:bodyPr/>
                    <a:lstStyle/>
                    <a:p>
                      <a:pPr algn="r"/>
                      <a:r>
                        <a:rPr lang="en-US" sz="3200" dirty="0"/>
                        <a:t> 0.09</a:t>
                      </a:r>
                      <a:endParaRPr lang="en-CA" sz="3200" dirty="0"/>
                    </a:p>
                  </a:txBody>
                  <a:tcPr/>
                </a:tc>
                <a:extLst>
                  <a:ext uri="{0D108BD9-81ED-4DB2-BD59-A6C34878D82A}">
                    <a16:rowId xmlns:a16="http://schemas.microsoft.com/office/drawing/2014/main" val="1143554461"/>
                  </a:ext>
                </a:extLst>
              </a:tr>
              <a:tr h="606669">
                <a:tc>
                  <a:txBody>
                    <a:bodyPr/>
                    <a:lstStyle/>
                    <a:p>
                      <a:r>
                        <a:rPr lang="en-US" sz="3200" dirty="0"/>
                        <a:t>Attempted VBAC (among VBAC eligible)</a:t>
                      </a:r>
                      <a:endParaRPr lang="en-CA" sz="3200" dirty="0"/>
                    </a:p>
                  </a:txBody>
                  <a:tcPr/>
                </a:tc>
                <a:tc>
                  <a:txBody>
                    <a:bodyPr/>
                    <a:lstStyle/>
                    <a:p>
                      <a:pPr algn="r">
                        <a:lnSpc>
                          <a:spcPct val="115000"/>
                        </a:lnSpc>
                        <a:spcAft>
                          <a:spcPts val="800"/>
                        </a:spcAft>
                      </a:pPr>
                      <a:r>
                        <a:rPr lang="en-CA" sz="3200" kern="100" dirty="0">
                          <a:effectLst/>
                        </a:rPr>
                        <a:t> 7 (35.0%)</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14 (27.5%) </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ns</a:t>
                      </a:r>
                      <a:endParaRPr lang="en-CA" sz="3200" kern="100" dirty="0">
                        <a:effectLst/>
                        <a:latin typeface="+mn-lt"/>
                        <a:ea typeface="Aptos"/>
                        <a:cs typeface="Times New Roman" panose="02020603050405020304" pitchFamily="18" charset="0"/>
                      </a:endParaRPr>
                    </a:p>
                  </a:txBody>
                  <a:tcPr marL="68580" marR="68580" marT="0" marB="0"/>
                </a:tc>
                <a:extLst>
                  <a:ext uri="{0D108BD9-81ED-4DB2-BD59-A6C34878D82A}">
                    <a16:rowId xmlns:a16="http://schemas.microsoft.com/office/drawing/2014/main" val="3049545675"/>
                  </a:ext>
                </a:extLst>
              </a:tr>
              <a:tr h="606669">
                <a:tc>
                  <a:txBody>
                    <a:bodyPr/>
                    <a:lstStyle/>
                    <a:p>
                      <a:r>
                        <a:rPr lang="en-US" sz="3200" dirty="0"/>
                        <a:t>Cesarean Birth</a:t>
                      </a:r>
                      <a:endParaRPr lang="en-CA" sz="3200" dirty="0"/>
                    </a:p>
                  </a:txBody>
                  <a:tcPr/>
                </a:tc>
                <a:tc>
                  <a:txBody>
                    <a:bodyPr/>
                    <a:lstStyle/>
                    <a:p>
                      <a:pPr algn="r">
                        <a:lnSpc>
                          <a:spcPct val="115000"/>
                        </a:lnSpc>
                        <a:spcAft>
                          <a:spcPts val="800"/>
                        </a:spcAft>
                      </a:pPr>
                      <a:r>
                        <a:rPr lang="en-CA" sz="3200" kern="100" dirty="0">
                          <a:effectLst/>
                        </a:rPr>
                        <a:t>361 (42.3)</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1151 (41.6)</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US" sz="3200" kern="100" dirty="0">
                          <a:effectLst/>
                        </a:rPr>
                        <a:t>ns</a:t>
                      </a:r>
                      <a:endParaRPr lang="en-CA" sz="3200" kern="100" dirty="0">
                        <a:effectLst/>
                        <a:latin typeface="+mn-lt"/>
                        <a:ea typeface="Aptos"/>
                        <a:cs typeface="Times New Roman" panose="02020603050405020304" pitchFamily="18" charset="0"/>
                      </a:endParaRPr>
                    </a:p>
                  </a:txBody>
                  <a:tcPr marL="68580" marR="68580" marT="0" marB="0"/>
                </a:tc>
                <a:extLst>
                  <a:ext uri="{0D108BD9-81ED-4DB2-BD59-A6C34878D82A}">
                    <a16:rowId xmlns:a16="http://schemas.microsoft.com/office/drawing/2014/main" val="4042290888"/>
                  </a:ext>
                </a:extLst>
              </a:tr>
              <a:tr h="606669">
                <a:tc>
                  <a:txBody>
                    <a:bodyPr/>
                    <a:lstStyle/>
                    <a:p>
                      <a:r>
                        <a:rPr lang="en-US" sz="3200" dirty="0"/>
                        <a:t>Labour Augmentation</a:t>
                      </a:r>
                      <a:endParaRPr lang="en-CA" sz="3200" dirty="0"/>
                    </a:p>
                  </a:txBody>
                  <a:tcPr/>
                </a:tc>
                <a:tc>
                  <a:txBody>
                    <a:bodyPr/>
                    <a:lstStyle/>
                    <a:p>
                      <a:pPr algn="r">
                        <a:lnSpc>
                          <a:spcPct val="115000"/>
                        </a:lnSpc>
                        <a:spcAft>
                          <a:spcPts val="800"/>
                        </a:spcAft>
                      </a:pPr>
                      <a:r>
                        <a:rPr lang="en-CA" sz="3200" kern="100" dirty="0">
                          <a:effectLst/>
                        </a:rPr>
                        <a:t>265 (37.2%)</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985 (42.5%)</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0.01</a:t>
                      </a:r>
                      <a:endParaRPr lang="en-CA" sz="3200" kern="100" dirty="0">
                        <a:effectLst/>
                        <a:latin typeface="+mn-lt"/>
                        <a:ea typeface="Aptos"/>
                        <a:cs typeface="Times New Roman" panose="02020603050405020304" pitchFamily="18" charset="0"/>
                      </a:endParaRPr>
                    </a:p>
                  </a:txBody>
                  <a:tcPr marL="68580" marR="68580" marT="0" marB="0"/>
                </a:tc>
                <a:extLst>
                  <a:ext uri="{0D108BD9-81ED-4DB2-BD59-A6C34878D82A}">
                    <a16:rowId xmlns:a16="http://schemas.microsoft.com/office/drawing/2014/main" val="115197064"/>
                  </a:ext>
                </a:extLst>
              </a:tr>
              <a:tr h="606669">
                <a:tc>
                  <a:txBody>
                    <a:bodyPr/>
                    <a:lstStyle/>
                    <a:p>
                      <a:r>
                        <a:rPr lang="en-US" sz="3200" dirty="0"/>
                        <a:t>Labour Induction</a:t>
                      </a:r>
                      <a:endParaRPr lang="en-CA" sz="3200" dirty="0"/>
                    </a:p>
                  </a:txBody>
                  <a:tcPr/>
                </a:tc>
                <a:tc>
                  <a:txBody>
                    <a:bodyPr/>
                    <a:lstStyle/>
                    <a:p>
                      <a:pPr algn="r">
                        <a:lnSpc>
                          <a:spcPct val="115000"/>
                        </a:lnSpc>
                        <a:spcAft>
                          <a:spcPts val="800"/>
                        </a:spcAft>
                      </a:pPr>
                      <a:r>
                        <a:rPr lang="en-CA" sz="3200" kern="100" dirty="0">
                          <a:effectLst/>
                        </a:rPr>
                        <a:t>289 (40.6%)</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874 (37.7%)</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ns</a:t>
                      </a:r>
                      <a:endParaRPr lang="en-CA" sz="3200" kern="100" dirty="0">
                        <a:effectLst/>
                        <a:latin typeface="+mn-lt"/>
                        <a:ea typeface="Aptos"/>
                        <a:cs typeface="Times New Roman" panose="02020603050405020304" pitchFamily="18" charset="0"/>
                      </a:endParaRPr>
                    </a:p>
                  </a:txBody>
                  <a:tcPr marL="68580" marR="68580" marT="0" marB="0"/>
                </a:tc>
                <a:extLst>
                  <a:ext uri="{0D108BD9-81ED-4DB2-BD59-A6C34878D82A}">
                    <a16:rowId xmlns:a16="http://schemas.microsoft.com/office/drawing/2014/main" val="2919132843"/>
                  </a:ext>
                </a:extLst>
              </a:tr>
              <a:tr h="606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Postpartum hospital length of stay in hours, mean (sd)</a:t>
                      </a:r>
                      <a:endParaRPr lang="en-CA" sz="3200" dirty="0"/>
                    </a:p>
                    <a:p>
                      <a:endParaRPr lang="en-CA" sz="3200" dirty="0"/>
                    </a:p>
                  </a:txBody>
                  <a:tcPr/>
                </a:tc>
                <a:tc>
                  <a:txBody>
                    <a:bodyPr/>
                    <a:lstStyle/>
                    <a:p>
                      <a:pPr algn="r">
                        <a:lnSpc>
                          <a:spcPct val="115000"/>
                        </a:lnSpc>
                        <a:spcAft>
                          <a:spcPts val="800"/>
                        </a:spcAft>
                      </a:pPr>
                      <a:r>
                        <a:rPr lang="en-CA" sz="3200" kern="100" dirty="0">
                          <a:effectLst/>
                        </a:rPr>
                        <a:t>49.5 (31.7) </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51.3 (37.3)</a:t>
                      </a:r>
                      <a:endParaRPr lang="en-CA" sz="3200" kern="100" dirty="0">
                        <a:effectLst/>
                        <a:latin typeface="+mn-lt"/>
                        <a:ea typeface="Aptos"/>
                        <a:cs typeface="Times New Roman" panose="02020603050405020304" pitchFamily="18" charset="0"/>
                      </a:endParaRPr>
                    </a:p>
                  </a:txBody>
                  <a:tcPr marL="68580" marR="68580" marT="0" marB="0"/>
                </a:tc>
                <a:tc>
                  <a:txBody>
                    <a:bodyPr/>
                    <a:lstStyle/>
                    <a:p>
                      <a:pPr algn="r">
                        <a:lnSpc>
                          <a:spcPct val="115000"/>
                        </a:lnSpc>
                        <a:spcAft>
                          <a:spcPts val="800"/>
                        </a:spcAft>
                      </a:pPr>
                      <a:r>
                        <a:rPr lang="en-CA" sz="3200" kern="100" dirty="0">
                          <a:effectLst/>
                        </a:rPr>
                        <a:t>0.10</a:t>
                      </a:r>
                      <a:endParaRPr lang="en-CA" sz="3200" kern="100" dirty="0">
                        <a:effectLst/>
                        <a:latin typeface="+mn-lt"/>
                        <a:ea typeface="Aptos"/>
                        <a:cs typeface="Times New Roman" panose="02020603050405020304" pitchFamily="18" charset="0"/>
                      </a:endParaRPr>
                    </a:p>
                  </a:txBody>
                  <a:tcPr marL="68580" marR="68580" marT="0" marB="0"/>
                </a:tc>
                <a:extLst>
                  <a:ext uri="{0D108BD9-81ED-4DB2-BD59-A6C34878D82A}">
                    <a16:rowId xmlns:a16="http://schemas.microsoft.com/office/drawing/2014/main" val="4241303442"/>
                  </a:ext>
                </a:extLst>
              </a:tr>
              <a:tr h="606669">
                <a:tc>
                  <a:txBody>
                    <a:bodyPr/>
                    <a:lstStyle/>
                    <a:p>
                      <a:r>
                        <a:rPr lang="en-US" sz="3200" dirty="0"/>
                        <a:t>No difference in neonatal outcomes</a:t>
                      </a:r>
                      <a:endParaRPr lang="en-CA" sz="3200" dirty="0"/>
                    </a:p>
                  </a:txBody>
                  <a:tcPr/>
                </a:tc>
                <a:tc>
                  <a:txBody>
                    <a:bodyPr/>
                    <a:lstStyle/>
                    <a:p>
                      <a:endParaRPr lang="en-CA" sz="3200" dirty="0"/>
                    </a:p>
                  </a:txBody>
                  <a:tcPr/>
                </a:tc>
                <a:tc>
                  <a:txBody>
                    <a:bodyPr/>
                    <a:lstStyle/>
                    <a:p>
                      <a:endParaRPr lang="en-CA" sz="3200" dirty="0"/>
                    </a:p>
                  </a:txBody>
                  <a:tcPr/>
                </a:tc>
                <a:tc>
                  <a:txBody>
                    <a:bodyPr/>
                    <a:lstStyle/>
                    <a:p>
                      <a:endParaRPr lang="en-CA" sz="3200" dirty="0"/>
                    </a:p>
                  </a:txBody>
                  <a:tcPr/>
                </a:tc>
                <a:extLst>
                  <a:ext uri="{0D108BD9-81ED-4DB2-BD59-A6C34878D82A}">
                    <a16:rowId xmlns:a16="http://schemas.microsoft.com/office/drawing/2014/main" val="198159944"/>
                  </a:ext>
                </a:extLst>
              </a:tr>
            </a:tbl>
          </a:graphicData>
        </a:graphic>
      </p:graphicFrame>
      <p:sp>
        <p:nvSpPr>
          <p:cNvPr id="4" name="Slide Number Placeholder 3">
            <a:extLst>
              <a:ext uri="{FF2B5EF4-FFF2-40B4-BE49-F238E27FC236}">
                <a16:creationId xmlns:a16="http://schemas.microsoft.com/office/drawing/2014/main" id="{1E393075-F633-4EAB-BD2F-5A351074923C}"/>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5" name="Title 4">
            <a:extLst>
              <a:ext uri="{FF2B5EF4-FFF2-40B4-BE49-F238E27FC236}">
                <a16:creationId xmlns:a16="http://schemas.microsoft.com/office/drawing/2014/main" id="{E5EF3108-033E-4090-A641-DA72283D91F4}"/>
              </a:ext>
            </a:extLst>
          </p:cNvPr>
          <p:cNvSpPr txBox="1">
            <a:spLocks noGrp="1"/>
          </p:cNvSpPr>
          <p:nvPr>
            <p:ph type="title"/>
          </p:nvPr>
        </p:nvSpPr>
        <p:spPr>
          <a:xfrm>
            <a:off x="457200" y="522973"/>
            <a:ext cx="16306800" cy="646331"/>
          </a:xfrm>
          <a:prstGeom prst="rect">
            <a:avLst/>
          </a:prstGeom>
          <a:noFill/>
        </p:spPr>
        <p:txBody>
          <a:bodyPr wrap="square" rtlCol="0">
            <a:spAutoFit/>
          </a:bodyPr>
          <a:lstStyle/>
          <a:p>
            <a:pPr algn="l"/>
            <a:r>
              <a:rPr lang="en-US" sz="3600" b="1" dirty="0">
                <a:solidFill>
                  <a:srgbClr val="43938F"/>
                </a:solidFill>
              </a:rPr>
              <a:t>Maternal Outcomes – Data Source Perinatal Services BC 2017-2023</a:t>
            </a:r>
            <a:endParaRPr lang="en-CA" sz="3600" b="1" dirty="0">
              <a:solidFill>
                <a:srgbClr val="43938F"/>
              </a:solidFill>
            </a:endParaRPr>
          </a:p>
        </p:txBody>
      </p:sp>
    </p:spTree>
    <p:extLst>
      <p:ext uri="{BB962C8B-B14F-4D97-AF65-F5344CB8AC3E}">
        <p14:creationId xmlns:p14="http://schemas.microsoft.com/office/powerpoint/2010/main" val="1507020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137752" y="5315670"/>
            <a:ext cx="9150350" cy="5081270"/>
          </a:xfrm>
          <a:custGeom>
            <a:avLst/>
            <a:gdLst/>
            <a:ahLst/>
            <a:cxnLst/>
            <a:rect l="l" t="t" r="r" b="b"/>
            <a:pathLst>
              <a:path w="9150350" h="5081270">
                <a:moveTo>
                  <a:pt x="5024866" y="12699"/>
                </a:moveTo>
                <a:lnTo>
                  <a:pt x="4258729" y="12699"/>
                </a:lnTo>
                <a:lnTo>
                  <a:pt x="4306168" y="0"/>
                </a:lnTo>
                <a:lnTo>
                  <a:pt x="4977427" y="0"/>
                </a:lnTo>
                <a:lnTo>
                  <a:pt x="5024866" y="12699"/>
                </a:lnTo>
                <a:close/>
              </a:path>
              <a:path w="9150350" h="5081270">
                <a:moveTo>
                  <a:pt x="5166368" y="25399"/>
                </a:moveTo>
                <a:lnTo>
                  <a:pt x="4117228" y="25399"/>
                </a:lnTo>
                <a:lnTo>
                  <a:pt x="4164257" y="12699"/>
                </a:lnTo>
                <a:lnTo>
                  <a:pt x="5119339" y="12699"/>
                </a:lnTo>
                <a:lnTo>
                  <a:pt x="5166368" y="25399"/>
                </a:lnTo>
                <a:close/>
              </a:path>
              <a:path w="9150350" h="5081270">
                <a:moveTo>
                  <a:pt x="5259999" y="38099"/>
                </a:moveTo>
                <a:lnTo>
                  <a:pt x="4023596" y="38099"/>
                </a:lnTo>
                <a:lnTo>
                  <a:pt x="4070340" y="25399"/>
                </a:lnTo>
                <a:lnTo>
                  <a:pt x="5213255" y="25399"/>
                </a:lnTo>
                <a:lnTo>
                  <a:pt x="5259999" y="38099"/>
                </a:lnTo>
                <a:close/>
              </a:path>
              <a:path w="9150350" h="5081270">
                <a:moveTo>
                  <a:pt x="5353046" y="50799"/>
                </a:moveTo>
                <a:lnTo>
                  <a:pt x="3930549" y="50799"/>
                </a:lnTo>
                <a:lnTo>
                  <a:pt x="3976999" y="38099"/>
                </a:lnTo>
                <a:lnTo>
                  <a:pt x="5306597" y="38099"/>
                </a:lnTo>
                <a:lnTo>
                  <a:pt x="5353046" y="50799"/>
                </a:lnTo>
                <a:close/>
              </a:path>
              <a:path w="9150350" h="5081270">
                <a:moveTo>
                  <a:pt x="5491479" y="76199"/>
                </a:moveTo>
                <a:lnTo>
                  <a:pt x="3792116" y="76199"/>
                </a:lnTo>
                <a:lnTo>
                  <a:pt x="3884251" y="50799"/>
                </a:lnTo>
                <a:lnTo>
                  <a:pt x="5399345" y="50799"/>
                </a:lnTo>
                <a:lnTo>
                  <a:pt x="5491479" y="76199"/>
                </a:lnTo>
                <a:close/>
              </a:path>
              <a:path w="9150350" h="5081270">
                <a:moveTo>
                  <a:pt x="5673834" y="114299"/>
                </a:moveTo>
                <a:lnTo>
                  <a:pt x="3609762" y="114299"/>
                </a:lnTo>
                <a:lnTo>
                  <a:pt x="3746285" y="76199"/>
                </a:lnTo>
                <a:lnTo>
                  <a:pt x="5537311" y="76199"/>
                </a:lnTo>
                <a:lnTo>
                  <a:pt x="5673834" y="114299"/>
                </a:lnTo>
                <a:close/>
              </a:path>
              <a:path w="9150350" h="5081270">
                <a:moveTo>
                  <a:pt x="9150246" y="5081122"/>
                </a:moveTo>
                <a:lnTo>
                  <a:pt x="20932" y="5081122"/>
                </a:lnTo>
                <a:lnTo>
                  <a:pt x="19686" y="5067299"/>
                </a:lnTo>
                <a:lnTo>
                  <a:pt x="15580" y="5016499"/>
                </a:lnTo>
                <a:lnTo>
                  <a:pt x="11948" y="4965699"/>
                </a:lnTo>
                <a:lnTo>
                  <a:pt x="8792" y="4927599"/>
                </a:lnTo>
                <a:lnTo>
                  <a:pt x="6115" y="4876799"/>
                </a:lnTo>
                <a:lnTo>
                  <a:pt x="3920" y="4825999"/>
                </a:lnTo>
                <a:lnTo>
                  <a:pt x="2208" y="4775199"/>
                </a:lnTo>
                <a:lnTo>
                  <a:pt x="983" y="4737099"/>
                </a:lnTo>
                <a:lnTo>
                  <a:pt x="246" y="4686299"/>
                </a:lnTo>
                <a:lnTo>
                  <a:pt x="0" y="4635514"/>
                </a:lnTo>
                <a:lnTo>
                  <a:pt x="246" y="4584699"/>
                </a:lnTo>
                <a:lnTo>
                  <a:pt x="983" y="4533899"/>
                </a:lnTo>
                <a:lnTo>
                  <a:pt x="2208" y="4495799"/>
                </a:lnTo>
                <a:lnTo>
                  <a:pt x="3920" y="4444999"/>
                </a:lnTo>
                <a:lnTo>
                  <a:pt x="6115" y="4394199"/>
                </a:lnTo>
                <a:lnTo>
                  <a:pt x="8792" y="4343399"/>
                </a:lnTo>
                <a:lnTo>
                  <a:pt x="11948" y="4305299"/>
                </a:lnTo>
                <a:lnTo>
                  <a:pt x="15580" y="4254499"/>
                </a:lnTo>
                <a:lnTo>
                  <a:pt x="19686" y="4203699"/>
                </a:lnTo>
                <a:lnTo>
                  <a:pt x="24264" y="4152899"/>
                </a:lnTo>
                <a:lnTo>
                  <a:pt x="29312" y="4114799"/>
                </a:lnTo>
                <a:lnTo>
                  <a:pt x="34827" y="4063999"/>
                </a:lnTo>
                <a:lnTo>
                  <a:pt x="40806" y="4013199"/>
                </a:lnTo>
                <a:lnTo>
                  <a:pt x="47248" y="3975099"/>
                </a:lnTo>
                <a:lnTo>
                  <a:pt x="54150" y="3924299"/>
                </a:lnTo>
                <a:lnTo>
                  <a:pt x="61509" y="3873499"/>
                </a:lnTo>
                <a:lnTo>
                  <a:pt x="69324" y="3835399"/>
                </a:lnTo>
                <a:lnTo>
                  <a:pt x="77591" y="3784599"/>
                </a:lnTo>
                <a:lnTo>
                  <a:pt x="86309" y="3733799"/>
                </a:lnTo>
                <a:lnTo>
                  <a:pt x="95474" y="3695699"/>
                </a:lnTo>
                <a:lnTo>
                  <a:pt x="105086" y="3644899"/>
                </a:lnTo>
                <a:lnTo>
                  <a:pt x="115141" y="3606799"/>
                </a:lnTo>
                <a:lnTo>
                  <a:pt x="125636" y="3555999"/>
                </a:lnTo>
                <a:lnTo>
                  <a:pt x="136570" y="3517899"/>
                </a:lnTo>
                <a:lnTo>
                  <a:pt x="147941" y="3467099"/>
                </a:lnTo>
                <a:lnTo>
                  <a:pt x="159745" y="3428999"/>
                </a:lnTo>
                <a:lnTo>
                  <a:pt x="171981" y="3378199"/>
                </a:lnTo>
                <a:lnTo>
                  <a:pt x="184645" y="3340099"/>
                </a:lnTo>
                <a:lnTo>
                  <a:pt x="197736" y="3289299"/>
                </a:lnTo>
                <a:lnTo>
                  <a:pt x="211252" y="3251199"/>
                </a:lnTo>
                <a:lnTo>
                  <a:pt x="225189" y="3200399"/>
                </a:lnTo>
                <a:lnTo>
                  <a:pt x="239546" y="3162299"/>
                </a:lnTo>
                <a:lnTo>
                  <a:pt x="254320" y="3111499"/>
                </a:lnTo>
                <a:lnTo>
                  <a:pt x="269509" y="3073399"/>
                </a:lnTo>
                <a:lnTo>
                  <a:pt x="285110" y="3035299"/>
                </a:lnTo>
                <a:lnTo>
                  <a:pt x="301122" y="2984499"/>
                </a:lnTo>
                <a:lnTo>
                  <a:pt x="317541" y="2946399"/>
                </a:lnTo>
                <a:lnTo>
                  <a:pt x="334365" y="2908299"/>
                </a:lnTo>
                <a:lnTo>
                  <a:pt x="351592" y="2857499"/>
                </a:lnTo>
                <a:lnTo>
                  <a:pt x="369219" y="2819399"/>
                </a:lnTo>
                <a:lnTo>
                  <a:pt x="387245" y="2781299"/>
                </a:lnTo>
                <a:lnTo>
                  <a:pt x="405666" y="2730499"/>
                </a:lnTo>
                <a:lnTo>
                  <a:pt x="424481" y="2692399"/>
                </a:lnTo>
                <a:lnTo>
                  <a:pt x="443687" y="2654299"/>
                </a:lnTo>
                <a:lnTo>
                  <a:pt x="463281" y="2616199"/>
                </a:lnTo>
                <a:lnTo>
                  <a:pt x="483262" y="2565399"/>
                </a:lnTo>
                <a:lnTo>
                  <a:pt x="503626" y="2527299"/>
                </a:lnTo>
                <a:lnTo>
                  <a:pt x="524372" y="2489199"/>
                </a:lnTo>
                <a:lnTo>
                  <a:pt x="545497" y="2451099"/>
                </a:lnTo>
                <a:lnTo>
                  <a:pt x="566999" y="2412999"/>
                </a:lnTo>
                <a:lnTo>
                  <a:pt x="588875" y="2374899"/>
                </a:lnTo>
                <a:lnTo>
                  <a:pt x="611123" y="2336799"/>
                </a:lnTo>
                <a:lnTo>
                  <a:pt x="633741" y="2298699"/>
                </a:lnTo>
                <a:lnTo>
                  <a:pt x="656726" y="2247899"/>
                </a:lnTo>
                <a:lnTo>
                  <a:pt x="680076" y="2209799"/>
                </a:lnTo>
                <a:lnTo>
                  <a:pt x="703788" y="2171699"/>
                </a:lnTo>
                <a:lnTo>
                  <a:pt x="727860" y="2133599"/>
                </a:lnTo>
                <a:lnTo>
                  <a:pt x="752290" y="2095499"/>
                </a:lnTo>
                <a:lnTo>
                  <a:pt x="777076" y="2057399"/>
                </a:lnTo>
                <a:lnTo>
                  <a:pt x="802214" y="2031999"/>
                </a:lnTo>
                <a:lnTo>
                  <a:pt x="827703" y="1993899"/>
                </a:lnTo>
                <a:lnTo>
                  <a:pt x="853540" y="1955799"/>
                </a:lnTo>
                <a:lnTo>
                  <a:pt x="879723" y="1917699"/>
                </a:lnTo>
                <a:lnTo>
                  <a:pt x="906249" y="1879599"/>
                </a:lnTo>
                <a:lnTo>
                  <a:pt x="933116" y="1841499"/>
                </a:lnTo>
                <a:lnTo>
                  <a:pt x="960322" y="1803399"/>
                </a:lnTo>
                <a:lnTo>
                  <a:pt x="987865" y="1777999"/>
                </a:lnTo>
                <a:lnTo>
                  <a:pt x="1015741" y="1739899"/>
                </a:lnTo>
                <a:lnTo>
                  <a:pt x="1043949" y="1701799"/>
                </a:lnTo>
                <a:lnTo>
                  <a:pt x="1072486" y="1663699"/>
                </a:lnTo>
                <a:lnTo>
                  <a:pt x="1101350" y="1638299"/>
                </a:lnTo>
                <a:lnTo>
                  <a:pt x="1130538" y="1600199"/>
                </a:lnTo>
                <a:lnTo>
                  <a:pt x="1160048" y="1562099"/>
                </a:lnTo>
                <a:lnTo>
                  <a:pt x="1189878" y="1536699"/>
                </a:lnTo>
                <a:lnTo>
                  <a:pt x="1220025" y="1498599"/>
                </a:lnTo>
                <a:lnTo>
                  <a:pt x="1250488" y="1460499"/>
                </a:lnTo>
                <a:lnTo>
                  <a:pt x="1281262" y="1435099"/>
                </a:lnTo>
                <a:lnTo>
                  <a:pt x="1312347" y="1396999"/>
                </a:lnTo>
                <a:lnTo>
                  <a:pt x="1343740" y="1371599"/>
                </a:lnTo>
                <a:lnTo>
                  <a:pt x="1375438" y="1333499"/>
                </a:lnTo>
                <a:lnTo>
                  <a:pt x="1407439" y="1308099"/>
                </a:lnTo>
                <a:lnTo>
                  <a:pt x="1439741" y="1269999"/>
                </a:lnTo>
                <a:lnTo>
                  <a:pt x="1505236" y="1219199"/>
                </a:lnTo>
                <a:lnTo>
                  <a:pt x="1538426" y="1181099"/>
                </a:lnTo>
                <a:lnTo>
                  <a:pt x="1605675" y="1130299"/>
                </a:lnTo>
                <a:lnTo>
                  <a:pt x="1639731" y="1092199"/>
                </a:lnTo>
                <a:lnTo>
                  <a:pt x="1708692" y="1041399"/>
                </a:lnTo>
                <a:lnTo>
                  <a:pt x="1743593" y="1003299"/>
                </a:lnTo>
                <a:lnTo>
                  <a:pt x="1849946" y="927099"/>
                </a:lnTo>
                <a:lnTo>
                  <a:pt x="1958727" y="850899"/>
                </a:lnTo>
                <a:lnTo>
                  <a:pt x="2107433" y="749299"/>
                </a:lnTo>
                <a:lnTo>
                  <a:pt x="2260189" y="647699"/>
                </a:lnTo>
                <a:lnTo>
                  <a:pt x="2298993" y="622299"/>
                </a:lnTo>
                <a:lnTo>
                  <a:pt x="2338038" y="609599"/>
                </a:lnTo>
                <a:lnTo>
                  <a:pt x="2456597" y="533399"/>
                </a:lnTo>
                <a:lnTo>
                  <a:pt x="2496584" y="520699"/>
                </a:lnTo>
                <a:lnTo>
                  <a:pt x="2536799" y="495299"/>
                </a:lnTo>
                <a:lnTo>
                  <a:pt x="2577241" y="482599"/>
                </a:lnTo>
                <a:lnTo>
                  <a:pt x="2658798" y="431799"/>
                </a:lnTo>
                <a:lnTo>
                  <a:pt x="2699907" y="419099"/>
                </a:lnTo>
                <a:lnTo>
                  <a:pt x="2741233" y="393699"/>
                </a:lnTo>
                <a:lnTo>
                  <a:pt x="2824529" y="368299"/>
                </a:lnTo>
                <a:lnTo>
                  <a:pt x="2866493" y="342899"/>
                </a:lnTo>
                <a:lnTo>
                  <a:pt x="2951044" y="317499"/>
                </a:lnTo>
                <a:lnTo>
                  <a:pt x="2993625" y="292099"/>
                </a:lnTo>
                <a:lnTo>
                  <a:pt x="3122563" y="253999"/>
                </a:lnTo>
                <a:lnTo>
                  <a:pt x="3165933" y="228599"/>
                </a:lnTo>
                <a:lnTo>
                  <a:pt x="3564586" y="114299"/>
                </a:lnTo>
                <a:lnTo>
                  <a:pt x="5719010" y="114299"/>
                </a:lnTo>
                <a:lnTo>
                  <a:pt x="6117662" y="228599"/>
                </a:lnTo>
                <a:lnTo>
                  <a:pt x="6161032" y="253999"/>
                </a:lnTo>
                <a:lnTo>
                  <a:pt x="6289971" y="292099"/>
                </a:lnTo>
                <a:lnTo>
                  <a:pt x="6332552" y="317499"/>
                </a:lnTo>
                <a:lnTo>
                  <a:pt x="6417103" y="342899"/>
                </a:lnTo>
                <a:lnTo>
                  <a:pt x="6459067" y="368299"/>
                </a:lnTo>
                <a:lnTo>
                  <a:pt x="6542363" y="393699"/>
                </a:lnTo>
                <a:lnTo>
                  <a:pt x="6583689" y="419099"/>
                </a:lnTo>
                <a:lnTo>
                  <a:pt x="6624798" y="431799"/>
                </a:lnTo>
                <a:lnTo>
                  <a:pt x="6706355" y="482599"/>
                </a:lnTo>
                <a:lnTo>
                  <a:pt x="6746797" y="495299"/>
                </a:lnTo>
                <a:lnTo>
                  <a:pt x="6787012" y="520699"/>
                </a:lnTo>
                <a:lnTo>
                  <a:pt x="6826999" y="533399"/>
                </a:lnTo>
                <a:lnTo>
                  <a:pt x="6945558" y="609599"/>
                </a:lnTo>
                <a:lnTo>
                  <a:pt x="6984603" y="622299"/>
                </a:lnTo>
                <a:lnTo>
                  <a:pt x="7023407" y="647699"/>
                </a:lnTo>
                <a:lnTo>
                  <a:pt x="7176163" y="749299"/>
                </a:lnTo>
                <a:lnTo>
                  <a:pt x="7324869" y="850899"/>
                </a:lnTo>
                <a:lnTo>
                  <a:pt x="7433650" y="927099"/>
                </a:lnTo>
                <a:lnTo>
                  <a:pt x="7540004" y="1003299"/>
                </a:lnTo>
                <a:lnTo>
                  <a:pt x="7574904" y="1041399"/>
                </a:lnTo>
                <a:lnTo>
                  <a:pt x="7643865" y="1092199"/>
                </a:lnTo>
                <a:lnTo>
                  <a:pt x="7677921" y="1130299"/>
                </a:lnTo>
                <a:lnTo>
                  <a:pt x="7745170" y="1181099"/>
                </a:lnTo>
                <a:lnTo>
                  <a:pt x="7778360" y="1219199"/>
                </a:lnTo>
                <a:lnTo>
                  <a:pt x="7843856" y="1269999"/>
                </a:lnTo>
                <a:lnTo>
                  <a:pt x="7876157" y="1308099"/>
                </a:lnTo>
                <a:lnTo>
                  <a:pt x="7908158" y="1333499"/>
                </a:lnTo>
                <a:lnTo>
                  <a:pt x="7939856" y="1371599"/>
                </a:lnTo>
                <a:lnTo>
                  <a:pt x="7971249" y="1396999"/>
                </a:lnTo>
                <a:lnTo>
                  <a:pt x="8002334" y="1435099"/>
                </a:lnTo>
                <a:lnTo>
                  <a:pt x="8033108" y="1460499"/>
                </a:lnTo>
                <a:lnTo>
                  <a:pt x="8063571" y="1498599"/>
                </a:lnTo>
                <a:lnTo>
                  <a:pt x="8093718" y="1536699"/>
                </a:lnTo>
                <a:lnTo>
                  <a:pt x="8123548" y="1562099"/>
                </a:lnTo>
                <a:lnTo>
                  <a:pt x="8153058" y="1600199"/>
                </a:lnTo>
                <a:lnTo>
                  <a:pt x="8182246" y="1638299"/>
                </a:lnTo>
                <a:lnTo>
                  <a:pt x="8211110" y="1663699"/>
                </a:lnTo>
                <a:lnTo>
                  <a:pt x="8239647" y="1701799"/>
                </a:lnTo>
                <a:lnTo>
                  <a:pt x="8267855" y="1739899"/>
                </a:lnTo>
                <a:lnTo>
                  <a:pt x="8295731" y="1777999"/>
                </a:lnTo>
                <a:lnTo>
                  <a:pt x="8323274" y="1803399"/>
                </a:lnTo>
                <a:lnTo>
                  <a:pt x="8350480" y="1841499"/>
                </a:lnTo>
                <a:lnTo>
                  <a:pt x="8377347" y="1879599"/>
                </a:lnTo>
                <a:lnTo>
                  <a:pt x="8403873" y="1917699"/>
                </a:lnTo>
                <a:lnTo>
                  <a:pt x="8430056" y="1955799"/>
                </a:lnTo>
                <a:lnTo>
                  <a:pt x="8455893" y="1993899"/>
                </a:lnTo>
                <a:lnTo>
                  <a:pt x="8481382" y="2031999"/>
                </a:lnTo>
                <a:lnTo>
                  <a:pt x="8506521" y="2057399"/>
                </a:lnTo>
                <a:lnTo>
                  <a:pt x="8531306" y="2095499"/>
                </a:lnTo>
                <a:lnTo>
                  <a:pt x="8555736" y="2133599"/>
                </a:lnTo>
                <a:lnTo>
                  <a:pt x="8579808" y="2171699"/>
                </a:lnTo>
                <a:lnTo>
                  <a:pt x="8603520" y="2209799"/>
                </a:lnTo>
                <a:lnTo>
                  <a:pt x="8626870" y="2247899"/>
                </a:lnTo>
                <a:lnTo>
                  <a:pt x="8649855" y="2298699"/>
                </a:lnTo>
                <a:lnTo>
                  <a:pt x="8672473" y="2336799"/>
                </a:lnTo>
                <a:lnTo>
                  <a:pt x="8694721" y="2374899"/>
                </a:lnTo>
                <a:lnTo>
                  <a:pt x="8716597" y="2412999"/>
                </a:lnTo>
                <a:lnTo>
                  <a:pt x="8738099" y="2451099"/>
                </a:lnTo>
                <a:lnTo>
                  <a:pt x="8759224" y="2489199"/>
                </a:lnTo>
                <a:lnTo>
                  <a:pt x="8779970" y="2527299"/>
                </a:lnTo>
                <a:lnTo>
                  <a:pt x="8800334" y="2565399"/>
                </a:lnTo>
                <a:lnTo>
                  <a:pt x="8820315" y="2616199"/>
                </a:lnTo>
                <a:lnTo>
                  <a:pt x="8839909" y="2654299"/>
                </a:lnTo>
                <a:lnTo>
                  <a:pt x="8859115" y="2692399"/>
                </a:lnTo>
                <a:lnTo>
                  <a:pt x="8877930" y="2730499"/>
                </a:lnTo>
                <a:lnTo>
                  <a:pt x="8896351" y="2781299"/>
                </a:lnTo>
                <a:lnTo>
                  <a:pt x="8914377" y="2819399"/>
                </a:lnTo>
                <a:lnTo>
                  <a:pt x="8932004" y="2857499"/>
                </a:lnTo>
                <a:lnTo>
                  <a:pt x="8949231" y="2908299"/>
                </a:lnTo>
                <a:lnTo>
                  <a:pt x="8966055" y="2946399"/>
                </a:lnTo>
                <a:lnTo>
                  <a:pt x="8982474" y="2984499"/>
                </a:lnTo>
                <a:lnTo>
                  <a:pt x="8998485" y="3035299"/>
                </a:lnTo>
                <a:lnTo>
                  <a:pt x="9014087" y="3073399"/>
                </a:lnTo>
                <a:lnTo>
                  <a:pt x="9029276" y="3111499"/>
                </a:lnTo>
                <a:lnTo>
                  <a:pt x="9044050" y="3162299"/>
                </a:lnTo>
                <a:lnTo>
                  <a:pt x="9058407" y="3200399"/>
                </a:lnTo>
                <a:lnTo>
                  <a:pt x="9072344" y="3251199"/>
                </a:lnTo>
                <a:lnTo>
                  <a:pt x="9085860" y="3289299"/>
                </a:lnTo>
                <a:lnTo>
                  <a:pt x="9098951" y="3340099"/>
                </a:lnTo>
                <a:lnTo>
                  <a:pt x="9111615" y="3378199"/>
                </a:lnTo>
                <a:lnTo>
                  <a:pt x="9123851" y="3428999"/>
                </a:lnTo>
                <a:lnTo>
                  <a:pt x="9135655" y="3467099"/>
                </a:lnTo>
                <a:lnTo>
                  <a:pt x="9147025" y="3517899"/>
                </a:lnTo>
                <a:lnTo>
                  <a:pt x="9150246" y="3529123"/>
                </a:lnTo>
                <a:lnTo>
                  <a:pt x="9150246" y="5081122"/>
                </a:lnTo>
                <a:close/>
              </a:path>
            </a:pathLst>
          </a:custGeom>
          <a:solidFill>
            <a:srgbClr val="4E948F"/>
          </a:solidFill>
        </p:spPr>
        <p:txBody>
          <a:bodyPr wrap="square" lIns="0" tIns="0" rIns="0" bIns="0" rtlCol="0"/>
          <a:lstStyle/>
          <a:p>
            <a:endParaRPr dirty="0"/>
          </a:p>
        </p:txBody>
      </p:sp>
      <p:sp>
        <p:nvSpPr>
          <p:cNvPr id="4" name="object 4"/>
          <p:cNvSpPr/>
          <p:nvPr/>
        </p:nvSpPr>
        <p:spPr>
          <a:xfrm>
            <a:off x="-800126" y="1007533"/>
            <a:ext cx="9283700" cy="9258300"/>
          </a:xfrm>
          <a:custGeom>
            <a:avLst/>
            <a:gdLst/>
            <a:ahLst/>
            <a:cxnLst/>
            <a:rect l="l" t="t" r="r" b="b"/>
            <a:pathLst>
              <a:path w="9283700" h="9258300">
                <a:moveTo>
                  <a:pt x="5166368" y="12699"/>
                </a:moveTo>
                <a:lnTo>
                  <a:pt x="4117228" y="12699"/>
                </a:lnTo>
                <a:lnTo>
                  <a:pt x="4164257" y="0"/>
                </a:lnTo>
                <a:lnTo>
                  <a:pt x="5119339" y="0"/>
                </a:lnTo>
                <a:lnTo>
                  <a:pt x="5166368" y="12699"/>
                </a:lnTo>
                <a:close/>
              </a:path>
              <a:path w="9283700" h="9258300">
                <a:moveTo>
                  <a:pt x="5259999" y="25399"/>
                </a:moveTo>
                <a:lnTo>
                  <a:pt x="4023597" y="25399"/>
                </a:lnTo>
                <a:lnTo>
                  <a:pt x="4070341" y="12699"/>
                </a:lnTo>
                <a:lnTo>
                  <a:pt x="5213256" y="12699"/>
                </a:lnTo>
                <a:lnTo>
                  <a:pt x="5259999" y="25399"/>
                </a:lnTo>
                <a:close/>
              </a:path>
              <a:path w="9283700" h="9258300">
                <a:moveTo>
                  <a:pt x="5353047" y="38099"/>
                </a:moveTo>
                <a:lnTo>
                  <a:pt x="3930550" y="38099"/>
                </a:lnTo>
                <a:lnTo>
                  <a:pt x="3976999" y="25399"/>
                </a:lnTo>
                <a:lnTo>
                  <a:pt x="5306597" y="25399"/>
                </a:lnTo>
                <a:lnTo>
                  <a:pt x="5353047" y="38099"/>
                </a:lnTo>
                <a:close/>
              </a:path>
              <a:path w="9283700" h="9258300">
                <a:moveTo>
                  <a:pt x="5491480" y="63499"/>
                </a:moveTo>
                <a:lnTo>
                  <a:pt x="3792117" y="63499"/>
                </a:lnTo>
                <a:lnTo>
                  <a:pt x="3884251" y="38099"/>
                </a:lnTo>
                <a:lnTo>
                  <a:pt x="5399345" y="38099"/>
                </a:lnTo>
                <a:lnTo>
                  <a:pt x="5491480" y="63499"/>
                </a:lnTo>
                <a:close/>
              </a:path>
              <a:path w="9283700" h="9258300">
                <a:moveTo>
                  <a:pt x="5673834" y="101599"/>
                </a:moveTo>
                <a:lnTo>
                  <a:pt x="3609762" y="101599"/>
                </a:lnTo>
                <a:lnTo>
                  <a:pt x="3746285" y="63499"/>
                </a:lnTo>
                <a:lnTo>
                  <a:pt x="5537311" y="63499"/>
                </a:lnTo>
                <a:lnTo>
                  <a:pt x="5673834" y="101599"/>
                </a:lnTo>
                <a:close/>
              </a:path>
              <a:path w="9283700" h="9258300">
                <a:moveTo>
                  <a:pt x="5719010" y="9143999"/>
                </a:moveTo>
                <a:lnTo>
                  <a:pt x="3564586" y="9143999"/>
                </a:lnTo>
                <a:lnTo>
                  <a:pt x="3165934" y="9029699"/>
                </a:lnTo>
                <a:lnTo>
                  <a:pt x="3122564" y="9004299"/>
                </a:lnTo>
                <a:lnTo>
                  <a:pt x="2993625" y="8966199"/>
                </a:lnTo>
                <a:lnTo>
                  <a:pt x="2951044" y="8940799"/>
                </a:lnTo>
                <a:lnTo>
                  <a:pt x="2866494" y="8915399"/>
                </a:lnTo>
                <a:lnTo>
                  <a:pt x="2824529" y="8889999"/>
                </a:lnTo>
                <a:lnTo>
                  <a:pt x="2741233" y="8864599"/>
                </a:lnTo>
                <a:lnTo>
                  <a:pt x="2699907" y="8839199"/>
                </a:lnTo>
                <a:lnTo>
                  <a:pt x="2658798" y="8826499"/>
                </a:lnTo>
                <a:lnTo>
                  <a:pt x="2577242" y="8775699"/>
                </a:lnTo>
                <a:lnTo>
                  <a:pt x="2536799" y="8762999"/>
                </a:lnTo>
                <a:lnTo>
                  <a:pt x="2496584" y="8737599"/>
                </a:lnTo>
                <a:lnTo>
                  <a:pt x="2456597" y="8724899"/>
                </a:lnTo>
                <a:lnTo>
                  <a:pt x="2338039" y="8648699"/>
                </a:lnTo>
                <a:lnTo>
                  <a:pt x="2298993" y="8635999"/>
                </a:lnTo>
                <a:lnTo>
                  <a:pt x="2145249" y="8534399"/>
                </a:lnTo>
                <a:lnTo>
                  <a:pt x="1995515" y="8432799"/>
                </a:lnTo>
                <a:lnTo>
                  <a:pt x="1885940" y="8356599"/>
                </a:lnTo>
                <a:lnTo>
                  <a:pt x="1778770" y="8280399"/>
                </a:lnTo>
                <a:lnTo>
                  <a:pt x="1743593" y="8254999"/>
                </a:lnTo>
                <a:lnTo>
                  <a:pt x="1708692" y="8216899"/>
                </a:lnTo>
                <a:lnTo>
                  <a:pt x="1639731" y="8166099"/>
                </a:lnTo>
                <a:lnTo>
                  <a:pt x="1605675" y="8127999"/>
                </a:lnTo>
                <a:lnTo>
                  <a:pt x="1538426" y="8077199"/>
                </a:lnTo>
                <a:lnTo>
                  <a:pt x="1505236" y="8039099"/>
                </a:lnTo>
                <a:lnTo>
                  <a:pt x="1439741" y="7988299"/>
                </a:lnTo>
                <a:lnTo>
                  <a:pt x="1407439" y="7950199"/>
                </a:lnTo>
                <a:lnTo>
                  <a:pt x="1375438" y="7924799"/>
                </a:lnTo>
                <a:lnTo>
                  <a:pt x="1343740" y="7886699"/>
                </a:lnTo>
                <a:lnTo>
                  <a:pt x="1312347" y="7861299"/>
                </a:lnTo>
                <a:lnTo>
                  <a:pt x="1281262" y="7823199"/>
                </a:lnTo>
                <a:lnTo>
                  <a:pt x="1250488" y="7797799"/>
                </a:lnTo>
                <a:lnTo>
                  <a:pt x="1220025" y="7759699"/>
                </a:lnTo>
                <a:lnTo>
                  <a:pt x="1189878" y="7721599"/>
                </a:lnTo>
                <a:lnTo>
                  <a:pt x="1160048" y="7696199"/>
                </a:lnTo>
                <a:lnTo>
                  <a:pt x="1130538" y="7658099"/>
                </a:lnTo>
                <a:lnTo>
                  <a:pt x="1101350" y="7619999"/>
                </a:lnTo>
                <a:lnTo>
                  <a:pt x="1072486" y="7594599"/>
                </a:lnTo>
                <a:lnTo>
                  <a:pt x="1043949" y="7556499"/>
                </a:lnTo>
                <a:lnTo>
                  <a:pt x="1015741" y="7518399"/>
                </a:lnTo>
                <a:lnTo>
                  <a:pt x="987865" y="7480299"/>
                </a:lnTo>
                <a:lnTo>
                  <a:pt x="960322" y="7454899"/>
                </a:lnTo>
                <a:lnTo>
                  <a:pt x="933116" y="7416799"/>
                </a:lnTo>
                <a:lnTo>
                  <a:pt x="906249" y="7378699"/>
                </a:lnTo>
                <a:lnTo>
                  <a:pt x="879723" y="7340599"/>
                </a:lnTo>
                <a:lnTo>
                  <a:pt x="853540" y="7302499"/>
                </a:lnTo>
                <a:lnTo>
                  <a:pt x="827703" y="7264399"/>
                </a:lnTo>
                <a:lnTo>
                  <a:pt x="802214" y="7226299"/>
                </a:lnTo>
                <a:lnTo>
                  <a:pt x="777076" y="7200899"/>
                </a:lnTo>
                <a:lnTo>
                  <a:pt x="752290" y="7162799"/>
                </a:lnTo>
                <a:lnTo>
                  <a:pt x="727860" y="7124699"/>
                </a:lnTo>
                <a:lnTo>
                  <a:pt x="703788" y="7086599"/>
                </a:lnTo>
                <a:lnTo>
                  <a:pt x="680076" y="7048499"/>
                </a:lnTo>
                <a:lnTo>
                  <a:pt x="656726" y="7010399"/>
                </a:lnTo>
                <a:lnTo>
                  <a:pt x="633741" y="6959599"/>
                </a:lnTo>
                <a:lnTo>
                  <a:pt x="611123" y="6921499"/>
                </a:lnTo>
                <a:lnTo>
                  <a:pt x="588875" y="6883399"/>
                </a:lnTo>
                <a:lnTo>
                  <a:pt x="566999" y="6845299"/>
                </a:lnTo>
                <a:lnTo>
                  <a:pt x="545497" y="6807199"/>
                </a:lnTo>
                <a:lnTo>
                  <a:pt x="524372" y="6769099"/>
                </a:lnTo>
                <a:lnTo>
                  <a:pt x="503626" y="6730999"/>
                </a:lnTo>
                <a:lnTo>
                  <a:pt x="483262" y="6692899"/>
                </a:lnTo>
                <a:lnTo>
                  <a:pt x="463281" y="6642099"/>
                </a:lnTo>
                <a:lnTo>
                  <a:pt x="443687" y="6603999"/>
                </a:lnTo>
                <a:lnTo>
                  <a:pt x="424481" y="6565899"/>
                </a:lnTo>
                <a:lnTo>
                  <a:pt x="405666" y="6527799"/>
                </a:lnTo>
                <a:lnTo>
                  <a:pt x="387245" y="6476999"/>
                </a:lnTo>
                <a:lnTo>
                  <a:pt x="369219" y="6438899"/>
                </a:lnTo>
                <a:lnTo>
                  <a:pt x="351592" y="6400799"/>
                </a:lnTo>
                <a:lnTo>
                  <a:pt x="334365" y="6349999"/>
                </a:lnTo>
                <a:lnTo>
                  <a:pt x="317541" y="6311899"/>
                </a:lnTo>
                <a:lnTo>
                  <a:pt x="301122" y="6273799"/>
                </a:lnTo>
                <a:lnTo>
                  <a:pt x="285110" y="6222999"/>
                </a:lnTo>
                <a:lnTo>
                  <a:pt x="269509" y="6184899"/>
                </a:lnTo>
                <a:lnTo>
                  <a:pt x="254320" y="6146799"/>
                </a:lnTo>
                <a:lnTo>
                  <a:pt x="239546" y="6095999"/>
                </a:lnTo>
                <a:lnTo>
                  <a:pt x="225189" y="6057899"/>
                </a:lnTo>
                <a:lnTo>
                  <a:pt x="211252" y="6007099"/>
                </a:lnTo>
                <a:lnTo>
                  <a:pt x="197736" y="5968999"/>
                </a:lnTo>
                <a:lnTo>
                  <a:pt x="184645" y="5918199"/>
                </a:lnTo>
                <a:lnTo>
                  <a:pt x="171981" y="5880099"/>
                </a:lnTo>
                <a:lnTo>
                  <a:pt x="159745" y="5829299"/>
                </a:lnTo>
                <a:lnTo>
                  <a:pt x="147941" y="5791199"/>
                </a:lnTo>
                <a:lnTo>
                  <a:pt x="136571" y="5740399"/>
                </a:lnTo>
                <a:lnTo>
                  <a:pt x="125636" y="5702299"/>
                </a:lnTo>
                <a:lnTo>
                  <a:pt x="115141" y="5651499"/>
                </a:lnTo>
                <a:lnTo>
                  <a:pt x="105086" y="5613399"/>
                </a:lnTo>
                <a:lnTo>
                  <a:pt x="95474" y="5562599"/>
                </a:lnTo>
                <a:lnTo>
                  <a:pt x="86309" y="5524499"/>
                </a:lnTo>
                <a:lnTo>
                  <a:pt x="77591" y="5473699"/>
                </a:lnTo>
                <a:lnTo>
                  <a:pt x="69324" y="5422899"/>
                </a:lnTo>
                <a:lnTo>
                  <a:pt x="61509" y="5384799"/>
                </a:lnTo>
                <a:lnTo>
                  <a:pt x="54150" y="5333999"/>
                </a:lnTo>
                <a:lnTo>
                  <a:pt x="47248" y="5283199"/>
                </a:lnTo>
                <a:lnTo>
                  <a:pt x="40806" y="5245099"/>
                </a:lnTo>
                <a:lnTo>
                  <a:pt x="34827" y="5194299"/>
                </a:lnTo>
                <a:lnTo>
                  <a:pt x="29312" y="5143499"/>
                </a:lnTo>
                <a:lnTo>
                  <a:pt x="24264" y="5105399"/>
                </a:lnTo>
                <a:lnTo>
                  <a:pt x="19686" y="5054599"/>
                </a:lnTo>
                <a:lnTo>
                  <a:pt x="15580" y="5003799"/>
                </a:lnTo>
                <a:lnTo>
                  <a:pt x="11948" y="4952999"/>
                </a:lnTo>
                <a:lnTo>
                  <a:pt x="8792" y="4914899"/>
                </a:lnTo>
                <a:lnTo>
                  <a:pt x="6115" y="4864099"/>
                </a:lnTo>
                <a:lnTo>
                  <a:pt x="3920" y="4813299"/>
                </a:lnTo>
                <a:lnTo>
                  <a:pt x="2208" y="4762499"/>
                </a:lnTo>
                <a:lnTo>
                  <a:pt x="983" y="4724399"/>
                </a:lnTo>
                <a:lnTo>
                  <a:pt x="246" y="4673599"/>
                </a:lnTo>
                <a:lnTo>
                  <a:pt x="0" y="4622799"/>
                </a:lnTo>
                <a:lnTo>
                  <a:pt x="246" y="4571999"/>
                </a:lnTo>
                <a:lnTo>
                  <a:pt x="983" y="4521199"/>
                </a:lnTo>
                <a:lnTo>
                  <a:pt x="2208" y="4483099"/>
                </a:lnTo>
                <a:lnTo>
                  <a:pt x="3920" y="4432299"/>
                </a:lnTo>
                <a:lnTo>
                  <a:pt x="6115" y="4381499"/>
                </a:lnTo>
                <a:lnTo>
                  <a:pt x="8792" y="4330699"/>
                </a:lnTo>
                <a:lnTo>
                  <a:pt x="11948" y="4292599"/>
                </a:lnTo>
                <a:lnTo>
                  <a:pt x="15580" y="4241799"/>
                </a:lnTo>
                <a:lnTo>
                  <a:pt x="19686" y="4190999"/>
                </a:lnTo>
                <a:lnTo>
                  <a:pt x="24264" y="4140199"/>
                </a:lnTo>
                <a:lnTo>
                  <a:pt x="29312" y="4102099"/>
                </a:lnTo>
                <a:lnTo>
                  <a:pt x="34827" y="4051299"/>
                </a:lnTo>
                <a:lnTo>
                  <a:pt x="40806" y="4000499"/>
                </a:lnTo>
                <a:lnTo>
                  <a:pt x="47248" y="3962399"/>
                </a:lnTo>
                <a:lnTo>
                  <a:pt x="54150" y="3911599"/>
                </a:lnTo>
                <a:lnTo>
                  <a:pt x="61509" y="3860799"/>
                </a:lnTo>
                <a:lnTo>
                  <a:pt x="69324" y="3822699"/>
                </a:lnTo>
                <a:lnTo>
                  <a:pt x="77591" y="3771899"/>
                </a:lnTo>
                <a:lnTo>
                  <a:pt x="86309" y="3721099"/>
                </a:lnTo>
                <a:lnTo>
                  <a:pt x="95474" y="3682999"/>
                </a:lnTo>
                <a:lnTo>
                  <a:pt x="105086" y="3632199"/>
                </a:lnTo>
                <a:lnTo>
                  <a:pt x="115141" y="3594099"/>
                </a:lnTo>
                <a:lnTo>
                  <a:pt x="125636" y="3543299"/>
                </a:lnTo>
                <a:lnTo>
                  <a:pt x="136571" y="3505199"/>
                </a:lnTo>
                <a:lnTo>
                  <a:pt x="147941" y="3454399"/>
                </a:lnTo>
                <a:lnTo>
                  <a:pt x="159745" y="3416299"/>
                </a:lnTo>
                <a:lnTo>
                  <a:pt x="171981" y="3365499"/>
                </a:lnTo>
                <a:lnTo>
                  <a:pt x="184645" y="3327399"/>
                </a:lnTo>
                <a:lnTo>
                  <a:pt x="197736" y="3276599"/>
                </a:lnTo>
                <a:lnTo>
                  <a:pt x="211252" y="3238499"/>
                </a:lnTo>
                <a:lnTo>
                  <a:pt x="225189" y="3187699"/>
                </a:lnTo>
                <a:lnTo>
                  <a:pt x="239546" y="3149599"/>
                </a:lnTo>
                <a:lnTo>
                  <a:pt x="254320" y="3098799"/>
                </a:lnTo>
                <a:lnTo>
                  <a:pt x="269509" y="3060699"/>
                </a:lnTo>
                <a:lnTo>
                  <a:pt x="285110" y="3022599"/>
                </a:lnTo>
                <a:lnTo>
                  <a:pt x="301122" y="2971799"/>
                </a:lnTo>
                <a:lnTo>
                  <a:pt x="317541" y="2933699"/>
                </a:lnTo>
                <a:lnTo>
                  <a:pt x="334365" y="2895599"/>
                </a:lnTo>
                <a:lnTo>
                  <a:pt x="351592" y="2844799"/>
                </a:lnTo>
                <a:lnTo>
                  <a:pt x="369219" y="2806699"/>
                </a:lnTo>
                <a:lnTo>
                  <a:pt x="387245" y="2768599"/>
                </a:lnTo>
                <a:lnTo>
                  <a:pt x="405666" y="2717799"/>
                </a:lnTo>
                <a:lnTo>
                  <a:pt x="424481" y="2679699"/>
                </a:lnTo>
                <a:lnTo>
                  <a:pt x="443687" y="2641599"/>
                </a:lnTo>
                <a:lnTo>
                  <a:pt x="463281" y="2603499"/>
                </a:lnTo>
                <a:lnTo>
                  <a:pt x="483262" y="2552699"/>
                </a:lnTo>
                <a:lnTo>
                  <a:pt x="503626" y="2514599"/>
                </a:lnTo>
                <a:lnTo>
                  <a:pt x="524372" y="2476499"/>
                </a:lnTo>
                <a:lnTo>
                  <a:pt x="545497" y="2438399"/>
                </a:lnTo>
                <a:lnTo>
                  <a:pt x="566999" y="2400299"/>
                </a:lnTo>
                <a:lnTo>
                  <a:pt x="588875" y="2362199"/>
                </a:lnTo>
                <a:lnTo>
                  <a:pt x="611123" y="2324099"/>
                </a:lnTo>
                <a:lnTo>
                  <a:pt x="633741" y="2285999"/>
                </a:lnTo>
                <a:lnTo>
                  <a:pt x="656726" y="2235199"/>
                </a:lnTo>
                <a:lnTo>
                  <a:pt x="680076" y="2197099"/>
                </a:lnTo>
                <a:lnTo>
                  <a:pt x="703788" y="2158999"/>
                </a:lnTo>
                <a:lnTo>
                  <a:pt x="727860" y="2120899"/>
                </a:lnTo>
                <a:lnTo>
                  <a:pt x="752290" y="2082799"/>
                </a:lnTo>
                <a:lnTo>
                  <a:pt x="777076" y="2044699"/>
                </a:lnTo>
                <a:lnTo>
                  <a:pt x="802214" y="2019299"/>
                </a:lnTo>
                <a:lnTo>
                  <a:pt x="827703" y="1981199"/>
                </a:lnTo>
                <a:lnTo>
                  <a:pt x="853540" y="1943099"/>
                </a:lnTo>
                <a:lnTo>
                  <a:pt x="879723" y="1904999"/>
                </a:lnTo>
                <a:lnTo>
                  <a:pt x="906249" y="1866899"/>
                </a:lnTo>
                <a:lnTo>
                  <a:pt x="933116" y="1828799"/>
                </a:lnTo>
                <a:lnTo>
                  <a:pt x="960322" y="1790699"/>
                </a:lnTo>
                <a:lnTo>
                  <a:pt x="987865" y="1765299"/>
                </a:lnTo>
                <a:lnTo>
                  <a:pt x="1015741" y="1727199"/>
                </a:lnTo>
                <a:lnTo>
                  <a:pt x="1043949" y="1689099"/>
                </a:lnTo>
                <a:lnTo>
                  <a:pt x="1072486" y="1650999"/>
                </a:lnTo>
                <a:lnTo>
                  <a:pt x="1101350" y="1625599"/>
                </a:lnTo>
                <a:lnTo>
                  <a:pt x="1130538" y="1587499"/>
                </a:lnTo>
                <a:lnTo>
                  <a:pt x="1160048" y="1549399"/>
                </a:lnTo>
                <a:lnTo>
                  <a:pt x="1189878" y="1523999"/>
                </a:lnTo>
                <a:lnTo>
                  <a:pt x="1220025" y="1485899"/>
                </a:lnTo>
                <a:lnTo>
                  <a:pt x="1250488" y="1447799"/>
                </a:lnTo>
                <a:lnTo>
                  <a:pt x="1281262" y="1422399"/>
                </a:lnTo>
                <a:lnTo>
                  <a:pt x="1312347" y="1384299"/>
                </a:lnTo>
                <a:lnTo>
                  <a:pt x="1343740" y="1358899"/>
                </a:lnTo>
                <a:lnTo>
                  <a:pt x="1375438" y="1320799"/>
                </a:lnTo>
                <a:lnTo>
                  <a:pt x="1407439" y="1295399"/>
                </a:lnTo>
                <a:lnTo>
                  <a:pt x="1439741" y="1257299"/>
                </a:lnTo>
                <a:lnTo>
                  <a:pt x="1505236" y="1206499"/>
                </a:lnTo>
                <a:lnTo>
                  <a:pt x="1538426" y="1168399"/>
                </a:lnTo>
                <a:lnTo>
                  <a:pt x="1605675" y="1117599"/>
                </a:lnTo>
                <a:lnTo>
                  <a:pt x="1639731" y="1079499"/>
                </a:lnTo>
                <a:lnTo>
                  <a:pt x="1708692" y="1028699"/>
                </a:lnTo>
                <a:lnTo>
                  <a:pt x="1743593" y="990599"/>
                </a:lnTo>
                <a:lnTo>
                  <a:pt x="1849946" y="914399"/>
                </a:lnTo>
                <a:lnTo>
                  <a:pt x="1958727" y="838199"/>
                </a:lnTo>
                <a:lnTo>
                  <a:pt x="2107433" y="736599"/>
                </a:lnTo>
                <a:lnTo>
                  <a:pt x="2260189" y="634999"/>
                </a:lnTo>
                <a:lnTo>
                  <a:pt x="2298993" y="609599"/>
                </a:lnTo>
                <a:lnTo>
                  <a:pt x="2338039" y="596899"/>
                </a:lnTo>
                <a:lnTo>
                  <a:pt x="2456597" y="520699"/>
                </a:lnTo>
                <a:lnTo>
                  <a:pt x="2496584" y="507999"/>
                </a:lnTo>
                <a:lnTo>
                  <a:pt x="2536799" y="482599"/>
                </a:lnTo>
                <a:lnTo>
                  <a:pt x="2577242" y="469899"/>
                </a:lnTo>
                <a:lnTo>
                  <a:pt x="2658798" y="419099"/>
                </a:lnTo>
                <a:lnTo>
                  <a:pt x="2699907" y="406399"/>
                </a:lnTo>
                <a:lnTo>
                  <a:pt x="2741233" y="380999"/>
                </a:lnTo>
                <a:lnTo>
                  <a:pt x="2824529" y="355599"/>
                </a:lnTo>
                <a:lnTo>
                  <a:pt x="2866494" y="330199"/>
                </a:lnTo>
                <a:lnTo>
                  <a:pt x="2951044" y="304799"/>
                </a:lnTo>
                <a:lnTo>
                  <a:pt x="2993625" y="279399"/>
                </a:lnTo>
                <a:lnTo>
                  <a:pt x="3122564" y="241299"/>
                </a:lnTo>
                <a:lnTo>
                  <a:pt x="3165934" y="215899"/>
                </a:lnTo>
                <a:lnTo>
                  <a:pt x="3564586" y="101599"/>
                </a:lnTo>
                <a:lnTo>
                  <a:pt x="5719010" y="101599"/>
                </a:lnTo>
                <a:lnTo>
                  <a:pt x="6117662" y="215899"/>
                </a:lnTo>
                <a:lnTo>
                  <a:pt x="6161032" y="241299"/>
                </a:lnTo>
                <a:lnTo>
                  <a:pt x="6289971" y="279399"/>
                </a:lnTo>
                <a:lnTo>
                  <a:pt x="6332552" y="304799"/>
                </a:lnTo>
                <a:lnTo>
                  <a:pt x="6417102" y="330199"/>
                </a:lnTo>
                <a:lnTo>
                  <a:pt x="6459067" y="355599"/>
                </a:lnTo>
                <a:lnTo>
                  <a:pt x="6542363" y="380999"/>
                </a:lnTo>
                <a:lnTo>
                  <a:pt x="6583689" y="406399"/>
                </a:lnTo>
                <a:lnTo>
                  <a:pt x="6624798" y="419099"/>
                </a:lnTo>
                <a:lnTo>
                  <a:pt x="6706354" y="469899"/>
                </a:lnTo>
                <a:lnTo>
                  <a:pt x="6746797" y="482599"/>
                </a:lnTo>
                <a:lnTo>
                  <a:pt x="6787012" y="507999"/>
                </a:lnTo>
                <a:lnTo>
                  <a:pt x="6826998" y="520699"/>
                </a:lnTo>
                <a:lnTo>
                  <a:pt x="6945557" y="596899"/>
                </a:lnTo>
                <a:lnTo>
                  <a:pt x="6984602" y="609599"/>
                </a:lnTo>
                <a:lnTo>
                  <a:pt x="7023406" y="634999"/>
                </a:lnTo>
                <a:lnTo>
                  <a:pt x="7176163" y="736599"/>
                </a:lnTo>
                <a:lnTo>
                  <a:pt x="7324869" y="838199"/>
                </a:lnTo>
                <a:lnTo>
                  <a:pt x="7433650" y="914399"/>
                </a:lnTo>
                <a:lnTo>
                  <a:pt x="7540003" y="990599"/>
                </a:lnTo>
                <a:lnTo>
                  <a:pt x="7574904" y="1028699"/>
                </a:lnTo>
                <a:lnTo>
                  <a:pt x="7643865" y="1079499"/>
                </a:lnTo>
                <a:lnTo>
                  <a:pt x="7677920" y="1117599"/>
                </a:lnTo>
                <a:lnTo>
                  <a:pt x="7745170" y="1168399"/>
                </a:lnTo>
                <a:lnTo>
                  <a:pt x="7778359" y="1206499"/>
                </a:lnTo>
                <a:lnTo>
                  <a:pt x="7843855" y="1257299"/>
                </a:lnTo>
                <a:lnTo>
                  <a:pt x="7876157" y="1295399"/>
                </a:lnTo>
                <a:lnTo>
                  <a:pt x="7908158" y="1320799"/>
                </a:lnTo>
                <a:lnTo>
                  <a:pt x="7939856" y="1358899"/>
                </a:lnTo>
                <a:lnTo>
                  <a:pt x="7971249" y="1384299"/>
                </a:lnTo>
                <a:lnTo>
                  <a:pt x="8002333" y="1422399"/>
                </a:lnTo>
                <a:lnTo>
                  <a:pt x="8033108" y="1447799"/>
                </a:lnTo>
                <a:lnTo>
                  <a:pt x="8063570" y="1485899"/>
                </a:lnTo>
                <a:lnTo>
                  <a:pt x="8093718" y="1523999"/>
                </a:lnTo>
                <a:lnTo>
                  <a:pt x="8123547" y="1549399"/>
                </a:lnTo>
                <a:lnTo>
                  <a:pt x="8153058" y="1587499"/>
                </a:lnTo>
                <a:lnTo>
                  <a:pt x="8182246" y="1625599"/>
                </a:lnTo>
                <a:lnTo>
                  <a:pt x="8211110" y="1650999"/>
                </a:lnTo>
                <a:lnTo>
                  <a:pt x="8239647" y="1689099"/>
                </a:lnTo>
                <a:lnTo>
                  <a:pt x="8267855" y="1727199"/>
                </a:lnTo>
                <a:lnTo>
                  <a:pt x="8295731" y="1765299"/>
                </a:lnTo>
                <a:lnTo>
                  <a:pt x="8323273" y="1790699"/>
                </a:lnTo>
                <a:lnTo>
                  <a:pt x="8350479" y="1828799"/>
                </a:lnTo>
                <a:lnTo>
                  <a:pt x="8377347" y="1866899"/>
                </a:lnTo>
                <a:lnTo>
                  <a:pt x="8403873" y="1904999"/>
                </a:lnTo>
                <a:lnTo>
                  <a:pt x="8430056" y="1943099"/>
                </a:lnTo>
                <a:lnTo>
                  <a:pt x="8455893" y="1981199"/>
                </a:lnTo>
                <a:lnTo>
                  <a:pt x="8481382" y="2019299"/>
                </a:lnTo>
                <a:lnTo>
                  <a:pt x="8506520" y="2044699"/>
                </a:lnTo>
                <a:lnTo>
                  <a:pt x="8531305" y="2082799"/>
                </a:lnTo>
                <a:lnTo>
                  <a:pt x="8555735" y="2120899"/>
                </a:lnTo>
                <a:lnTo>
                  <a:pt x="8579808" y="2158999"/>
                </a:lnTo>
                <a:lnTo>
                  <a:pt x="8603520" y="2197099"/>
                </a:lnTo>
                <a:lnTo>
                  <a:pt x="8626870" y="2235199"/>
                </a:lnTo>
                <a:lnTo>
                  <a:pt x="8649855" y="2285999"/>
                </a:lnTo>
                <a:lnTo>
                  <a:pt x="8672472" y="2324099"/>
                </a:lnTo>
                <a:lnTo>
                  <a:pt x="8694720" y="2362199"/>
                </a:lnTo>
                <a:lnTo>
                  <a:pt x="8716597" y="2400299"/>
                </a:lnTo>
                <a:lnTo>
                  <a:pt x="8738098" y="2438399"/>
                </a:lnTo>
                <a:lnTo>
                  <a:pt x="8759223" y="2476499"/>
                </a:lnTo>
                <a:lnTo>
                  <a:pt x="8779969" y="2514599"/>
                </a:lnTo>
                <a:lnTo>
                  <a:pt x="8800334" y="2552699"/>
                </a:lnTo>
                <a:lnTo>
                  <a:pt x="8820314" y="2603499"/>
                </a:lnTo>
                <a:lnTo>
                  <a:pt x="8839909" y="2641599"/>
                </a:lnTo>
                <a:lnTo>
                  <a:pt x="8859115" y="2679699"/>
                </a:lnTo>
                <a:lnTo>
                  <a:pt x="8877929" y="2717799"/>
                </a:lnTo>
                <a:lnTo>
                  <a:pt x="8896351" y="2768599"/>
                </a:lnTo>
                <a:lnTo>
                  <a:pt x="8914376" y="2806699"/>
                </a:lnTo>
                <a:lnTo>
                  <a:pt x="8932004" y="2844799"/>
                </a:lnTo>
                <a:lnTo>
                  <a:pt x="8949231" y="2895599"/>
                </a:lnTo>
                <a:lnTo>
                  <a:pt x="8966055" y="2933699"/>
                </a:lnTo>
                <a:lnTo>
                  <a:pt x="8982474" y="2971799"/>
                </a:lnTo>
                <a:lnTo>
                  <a:pt x="8998485" y="3022599"/>
                </a:lnTo>
                <a:lnTo>
                  <a:pt x="9014086" y="3060699"/>
                </a:lnTo>
                <a:lnTo>
                  <a:pt x="9029275" y="3098799"/>
                </a:lnTo>
                <a:lnTo>
                  <a:pt x="9044049" y="3149599"/>
                </a:lnTo>
                <a:lnTo>
                  <a:pt x="9058406" y="3187699"/>
                </a:lnTo>
                <a:lnTo>
                  <a:pt x="9072344" y="3238499"/>
                </a:lnTo>
                <a:lnTo>
                  <a:pt x="9085859" y="3276599"/>
                </a:lnTo>
                <a:lnTo>
                  <a:pt x="9098950" y="3327399"/>
                </a:lnTo>
                <a:lnTo>
                  <a:pt x="9111615" y="3365499"/>
                </a:lnTo>
                <a:lnTo>
                  <a:pt x="9123851" y="3416299"/>
                </a:lnTo>
                <a:lnTo>
                  <a:pt x="9135655" y="3454399"/>
                </a:lnTo>
                <a:lnTo>
                  <a:pt x="9147025" y="3505199"/>
                </a:lnTo>
                <a:lnTo>
                  <a:pt x="9157959" y="3543299"/>
                </a:lnTo>
                <a:lnTo>
                  <a:pt x="9168455" y="3594099"/>
                </a:lnTo>
                <a:lnTo>
                  <a:pt x="9178510" y="3632199"/>
                </a:lnTo>
                <a:lnTo>
                  <a:pt x="9188121" y="3682999"/>
                </a:lnTo>
                <a:lnTo>
                  <a:pt x="9197287" y="3721099"/>
                </a:lnTo>
                <a:lnTo>
                  <a:pt x="9206005" y="3771899"/>
                </a:lnTo>
                <a:lnTo>
                  <a:pt x="9214272" y="3822699"/>
                </a:lnTo>
                <a:lnTo>
                  <a:pt x="9222086" y="3860799"/>
                </a:lnTo>
                <a:lnTo>
                  <a:pt x="9229446" y="3911599"/>
                </a:lnTo>
                <a:lnTo>
                  <a:pt x="9236347" y="3962399"/>
                </a:lnTo>
                <a:lnTo>
                  <a:pt x="9242789" y="4000499"/>
                </a:lnTo>
                <a:lnTo>
                  <a:pt x="9248769" y="4051299"/>
                </a:lnTo>
                <a:lnTo>
                  <a:pt x="9254283" y="4102099"/>
                </a:lnTo>
                <a:lnTo>
                  <a:pt x="9259331" y="4140199"/>
                </a:lnTo>
                <a:lnTo>
                  <a:pt x="9263909" y="4190999"/>
                </a:lnTo>
                <a:lnTo>
                  <a:pt x="9268016" y="4241799"/>
                </a:lnTo>
                <a:lnTo>
                  <a:pt x="9271648" y="4292599"/>
                </a:lnTo>
                <a:lnTo>
                  <a:pt x="9274804" y="4330699"/>
                </a:lnTo>
                <a:lnTo>
                  <a:pt x="9277480" y="4381499"/>
                </a:lnTo>
                <a:lnTo>
                  <a:pt x="9279676" y="4432299"/>
                </a:lnTo>
                <a:lnTo>
                  <a:pt x="9281387" y="4483099"/>
                </a:lnTo>
                <a:lnTo>
                  <a:pt x="9282613" y="4521199"/>
                </a:lnTo>
                <a:lnTo>
                  <a:pt x="9283350" y="4571999"/>
                </a:lnTo>
                <a:lnTo>
                  <a:pt x="9283596" y="4622799"/>
                </a:lnTo>
                <a:lnTo>
                  <a:pt x="9283350" y="4673599"/>
                </a:lnTo>
                <a:lnTo>
                  <a:pt x="9282613" y="4724399"/>
                </a:lnTo>
                <a:lnTo>
                  <a:pt x="9281387" y="4762499"/>
                </a:lnTo>
                <a:lnTo>
                  <a:pt x="9279676" y="4813299"/>
                </a:lnTo>
                <a:lnTo>
                  <a:pt x="9277480" y="4864099"/>
                </a:lnTo>
                <a:lnTo>
                  <a:pt x="9274804" y="4914899"/>
                </a:lnTo>
                <a:lnTo>
                  <a:pt x="9271648" y="4952999"/>
                </a:lnTo>
                <a:lnTo>
                  <a:pt x="9268016" y="5003799"/>
                </a:lnTo>
                <a:lnTo>
                  <a:pt x="9263909" y="5054599"/>
                </a:lnTo>
                <a:lnTo>
                  <a:pt x="9259331" y="5105399"/>
                </a:lnTo>
                <a:lnTo>
                  <a:pt x="9254283" y="5143499"/>
                </a:lnTo>
                <a:lnTo>
                  <a:pt x="9248769" y="5194299"/>
                </a:lnTo>
                <a:lnTo>
                  <a:pt x="9242789" y="5245099"/>
                </a:lnTo>
                <a:lnTo>
                  <a:pt x="9236347" y="5283199"/>
                </a:lnTo>
                <a:lnTo>
                  <a:pt x="9229446" y="5333999"/>
                </a:lnTo>
                <a:lnTo>
                  <a:pt x="9222086" y="5384799"/>
                </a:lnTo>
                <a:lnTo>
                  <a:pt x="9214272" y="5422899"/>
                </a:lnTo>
                <a:lnTo>
                  <a:pt x="9206005" y="5473699"/>
                </a:lnTo>
                <a:lnTo>
                  <a:pt x="9197287" y="5524499"/>
                </a:lnTo>
                <a:lnTo>
                  <a:pt x="9188121" y="5562599"/>
                </a:lnTo>
                <a:lnTo>
                  <a:pt x="9178510" y="5613399"/>
                </a:lnTo>
                <a:lnTo>
                  <a:pt x="9168455" y="5651499"/>
                </a:lnTo>
                <a:lnTo>
                  <a:pt x="9157959" y="5702299"/>
                </a:lnTo>
                <a:lnTo>
                  <a:pt x="9147025" y="5740399"/>
                </a:lnTo>
                <a:lnTo>
                  <a:pt x="9135655" y="5791199"/>
                </a:lnTo>
                <a:lnTo>
                  <a:pt x="9123851" y="5829299"/>
                </a:lnTo>
                <a:lnTo>
                  <a:pt x="9111615" y="5880099"/>
                </a:lnTo>
                <a:lnTo>
                  <a:pt x="9098950" y="5918199"/>
                </a:lnTo>
                <a:lnTo>
                  <a:pt x="9085859" y="5968999"/>
                </a:lnTo>
                <a:lnTo>
                  <a:pt x="9072344" y="6007099"/>
                </a:lnTo>
                <a:lnTo>
                  <a:pt x="9058406" y="6057899"/>
                </a:lnTo>
                <a:lnTo>
                  <a:pt x="9044049" y="6095999"/>
                </a:lnTo>
                <a:lnTo>
                  <a:pt x="9029275" y="6146799"/>
                </a:lnTo>
                <a:lnTo>
                  <a:pt x="9014086" y="6184899"/>
                </a:lnTo>
                <a:lnTo>
                  <a:pt x="8998485" y="6222999"/>
                </a:lnTo>
                <a:lnTo>
                  <a:pt x="8982474" y="6273799"/>
                </a:lnTo>
                <a:lnTo>
                  <a:pt x="8966055" y="6311899"/>
                </a:lnTo>
                <a:lnTo>
                  <a:pt x="8949231" y="6349999"/>
                </a:lnTo>
                <a:lnTo>
                  <a:pt x="8932004" y="6400799"/>
                </a:lnTo>
                <a:lnTo>
                  <a:pt x="8914376" y="6438899"/>
                </a:lnTo>
                <a:lnTo>
                  <a:pt x="8896351" y="6476999"/>
                </a:lnTo>
                <a:lnTo>
                  <a:pt x="8877929" y="6527799"/>
                </a:lnTo>
                <a:lnTo>
                  <a:pt x="8859115" y="6565899"/>
                </a:lnTo>
                <a:lnTo>
                  <a:pt x="8839909" y="6603999"/>
                </a:lnTo>
                <a:lnTo>
                  <a:pt x="8820314" y="6642099"/>
                </a:lnTo>
                <a:lnTo>
                  <a:pt x="8800334" y="6692899"/>
                </a:lnTo>
                <a:lnTo>
                  <a:pt x="8779969" y="6730999"/>
                </a:lnTo>
                <a:lnTo>
                  <a:pt x="8759223" y="6769099"/>
                </a:lnTo>
                <a:lnTo>
                  <a:pt x="8738098" y="6807199"/>
                </a:lnTo>
                <a:lnTo>
                  <a:pt x="8716597" y="6845299"/>
                </a:lnTo>
                <a:lnTo>
                  <a:pt x="8694720" y="6883399"/>
                </a:lnTo>
                <a:lnTo>
                  <a:pt x="8672472" y="6921499"/>
                </a:lnTo>
                <a:lnTo>
                  <a:pt x="8649855" y="6959599"/>
                </a:lnTo>
                <a:lnTo>
                  <a:pt x="8626870" y="7010399"/>
                </a:lnTo>
                <a:lnTo>
                  <a:pt x="8603520" y="7048499"/>
                </a:lnTo>
                <a:lnTo>
                  <a:pt x="8579808" y="7086599"/>
                </a:lnTo>
                <a:lnTo>
                  <a:pt x="8555735" y="7124699"/>
                </a:lnTo>
                <a:lnTo>
                  <a:pt x="8531305" y="7162799"/>
                </a:lnTo>
                <a:lnTo>
                  <a:pt x="8506520" y="7200899"/>
                </a:lnTo>
                <a:lnTo>
                  <a:pt x="8481382" y="7226299"/>
                </a:lnTo>
                <a:lnTo>
                  <a:pt x="8455893" y="7264399"/>
                </a:lnTo>
                <a:lnTo>
                  <a:pt x="8430056" y="7302499"/>
                </a:lnTo>
                <a:lnTo>
                  <a:pt x="8403873" y="7340599"/>
                </a:lnTo>
                <a:lnTo>
                  <a:pt x="8377347" y="7378699"/>
                </a:lnTo>
                <a:lnTo>
                  <a:pt x="8350479" y="7416799"/>
                </a:lnTo>
                <a:lnTo>
                  <a:pt x="8323273" y="7454899"/>
                </a:lnTo>
                <a:lnTo>
                  <a:pt x="8295731" y="7480299"/>
                </a:lnTo>
                <a:lnTo>
                  <a:pt x="8267855" y="7518399"/>
                </a:lnTo>
                <a:lnTo>
                  <a:pt x="8239647" y="7556499"/>
                </a:lnTo>
                <a:lnTo>
                  <a:pt x="8211110" y="7594599"/>
                </a:lnTo>
                <a:lnTo>
                  <a:pt x="8182246" y="7619999"/>
                </a:lnTo>
                <a:lnTo>
                  <a:pt x="8153058" y="7658099"/>
                </a:lnTo>
                <a:lnTo>
                  <a:pt x="8123547" y="7696199"/>
                </a:lnTo>
                <a:lnTo>
                  <a:pt x="8093718" y="7721599"/>
                </a:lnTo>
                <a:lnTo>
                  <a:pt x="8063570" y="7759699"/>
                </a:lnTo>
                <a:lnTo>
                  <a:pt x="8033108" y="7797799"/>
                </a:lnTo>
                <a:lnTo>
                  <a:pt x="8002333" y="7823199"/>
                </a:lnTo>
                <a:lnTo>
                  <a:pt x="7971249" y="7861299"/>
                </a:lnTo>
                <a:lnTo>
                  <a:pt x="7939856" y="7886699"/>
                </a:lnTo>
                <a:lnTo>
                  <a:pt x="7908158" y="7924799"/>
                </a:lnTo>
                <a:lnTo>
                  <a:pt x="7876157" y="7950199"/>
                </a:lnTo>
                <a:lnTo>
                  <a:pt x="7843855" y="7988299"/>
                </a:lnTo>
                <a:lnTo>
                  <a:pt x="7778359" y="8039099"/>
                </a:lnTo>
                <a:lnTo>
                  <a:pt x="7745170" y="8077199"/>
                </a:lnTo>
                <a:lnTo>
                  <a:pt x="7677920" y="8127999"/>
                </a:lnTo>
                <a:lnTo>
                  <a:pt x="7643865" y="8166099"/>
                </a:lnTo>
                <a:lnTo>
                  <a:pt x="7574904" y="8216899"/>
                </a:lnTo>
                <a:lnTo>
                  <a:pt x="7540003" y="8254999"/>
                </a:lnTo>
                <a:lnTo>
                  <a:pt x="7504826" y="8280399"/>
                </a:lnTo>
                <a:lnTo>
                  <a:pt x="7397656" y="8356599"/>
                </a:lnTo>
                <a:lnTo>
                  <a:pt x="7288080" y="8432799"/>
                </a:lnTo>
                <a:lnTo>
                  <a:pt x="7138347" y="8534399"/>
                </a:lnTo>
                <a:lnTo>
                  <a:pt x="6984602" y="8635999"/>
                </a:lnTo>
                <a:lnTo>
                  <a:pt x="6945557" y="8648699"/>
                </a:lnTo>
                <a:lnTo>
                  <a:pt x="6826998" y="8724899"/>
                </a:lnTo>
                <a:lnTo>
                  <a:pt x="6787012" y="8737599"/>
                </a:lnTo>
                <a:lnTo>
                  <a:pt x="6746797" y="8762999"/>
                </a:lnTo>
                <a:lnTo>
                  <a:pt x="6706354" y="8775699"/>
                </a:lnTo>
                <a:lnTo>
                  <a:pt x="6624798" y="8826499"/>
                </a:lnTo>
                <a:lnTo>
                  <a:pt x="6583689" y="8839199"/>
                </a:lnTo>
                <a:lnTo>
                  <a:pt x="6542363" y="8864599"/>
                </a:lnTo>
                <a:lnTo>
                  <a:pt x="6459067" y="8889999"/>
                </a:lnTo>
                <a:lnTo>
                  <a:pt x="6417102" y="8915399"/>
                </a:lnTo>
                <a:lnTo>
                  <a:pt x="6332552" y="8940799"/>
                </a:lnTo>
                <a:lnTo>
                  <a:pt x="6289971" y="8966199"/>
                </a:lnTo>
                <a:lnTo>
                  <a:pt x="6161032" y="9004299"/>
                </a:lnTo>
                <a:lnTo>
                  <a:pt x="6117662" y="9029699"/>
                </a:lnTo>
                <a:lnTo>
                  <a:pt x="5719010" y="9143999"/>
                </a:lnTo>
                <a:close/>
              </a:path>
              <a:path w="9283700" h="9258300">
                <a:moveTo>
                  <a:pt x="5537311" y="9182099"/>
                </a:moveTo>
                <a:lnTo>
                  <a:pt x="3746285" y="9182099"/>
                </a:lnTo>
                <a:lnTo>
                  <a:pt x="3609762" y="9143999"/>
                </a:lnTo>
                <a:lnTo>
                  <a:pt x="5673834" y="9143999"/>
                </a:lnTo>
                <a:lnTo>
                  <a:pt x="5537311" y="9182099"/>
                </a:lnTo>
                <a:close/>
              </a:path>
              <a:path w="9283700" h="9258300">
                <a:moveTo>
                  <a:pt x="5399345" y="9207499"/>
                </a:moveTo>
                <a:lnTo>
                  <a:pt x="3884251" y="9207499"/>
                </a:lnTo>
                <a:lnTo>
                  <a:pt x="3792117" y="9182099"/>
                </a:lnTo>
                <a:lnTo>
                  <a:pt x="5491480" y="9182099"/>
                </a:lnTo>
                <a:lnTo>
                  <a:pt x="5399345" y="9207499"/>
                </a:lnTo>
                <a:close/>
              </a:path>
              <a:path w="9283700" h="9258300">
                <a:moveTo>
                  <a:pt x="5306597" y="9220199"/>
                </a:moveTo>
                <a:lnTo>
                  <a:pt x="3976999" y="9220199"/>
                </a:lnTo>
                <a:lnTo>
                  <a:pt x="3930550" y="9207499"/>
                </a:lnTo>
                <a:lnTo>
                  <a:pt x="5353047" y="9207499"/>
                </a:lnTo>
                <a:lnTo>
                  <a:pt x="5306597" y="9220199"/>
                </a:lnTo>
                <a:close/>
              </a:path>
              <a:path w="9283700" h="9258300">
                <a:moveTo>
                  <a:pt x="5213256" y="9232899"/>
                </a:moveTo>
                <a:lnTo>
                  <a:pt x="4070341" y="9232899"/>
                </a:lnTo>
                <a:lnTo>
                  <a:pt x="4023597" y="9220199"/>
                </a:lnTo>
                <a:lnTo>
                  <a:pt x="5259999" y="9220199"/>
                </a:lnTo>
                <a:lnTo>
                  <a:pt x="5213256" y="9232899"/>
                </a:lnTo>
                <a:close/>
              </a:path>
              <a:path w="9283700" h="9258300">
                <a:moveTo>
                  <a:pt x="5119339" y="9245599"/>
                </a:moveTo>
                <a:lnTo>
                  <a:pt x="4164257" y="9245599"/>
                </a:lnTo>
                <a:lnTo>
                  <a:pt x="4117228" y="9232899"/>
                </a:lnTo>
                <a:lnTo>
                  <a:pt x="5166368" y="9232899"/>
                </a:lnTo>
                <a:lnTo>
                  <a:pt x="5119339" y="9245599"/>
                </a:lnTo>
                <a:close/>
              </a:path>
              <a:path w="9283700" h="9258300">
                <a:moveTo>
                  <a:pt x="4977428" y="9258299"/>
                </a:moveTo>
                <a:lnTo>
                  <a:pt x="4306169" y="9258299"/>
                </a:lnTo>
                <a:lnTo>
                  <a:pt x="4258730" y="9245599"/>
                </a:lnTo>
                <a:lnTo>
                  <a:pt x="5024867" y="9245599"/>
                </a:lnTo>
                <a:lnTo>
                  <a:pt x="4977428" y="9258299"/>
                </a:lnTo>
                <a:close/>
              </a:path>
            </a:pathLst>
          </a:custGeom>
          <a:solidFill>
            <a:srgbClr val="ECE4D9"/>
          </a:solidFill>
        </p:spPr>
        <p:txBody>
          <a:bodyPr wrap="square" lIns="0" tIns="0" rIns="0" bIns="0" rtlCol="0"/>
          <a:lstStyle/>
          <a:p>
            <a:endParaRPr dirty="0"/>
          </a:p>
        </p:txBody>
      </p:sp>
      <p:sp>
        <p:nvSpPr>
          <p:cNvPr id="11" name="object 11"/>
          <p:cNvSpPr/>
          <p:nvPr/>
        </p:nvSpPr>
        <p:spPr>
          <a:xfrm>
            <a:off x="1622006" y="6403955"/>
            <a:ext cx="2192655" cy="3117215"/>
          </a:xfrm>
          <a:custGeom>
            <a:avLst/>
            <a:gdLst/>
            <a:ahLst/>
            <a:cxnLst/>
            <a:rect l="l" t="t" r="r" b="b"/>
            <a:pathLst>
              <a:path w="2192654" h="3117215">
                <a:moveTo>
                  <a:pt x="2055682" y="2713049"/>
                </a:moveTo>
                <a:lnTo>
                  <a:pt x="1652227" y="2835702"/>
                </a:lnTo>
                <a:lnTo>
                  <a:pt x="1697117" y="2808781"/>
                </a:lnTo>
                <a:lnTo>
                  <a:pt x="1794163" y="2779278"/>
                </a:lnTo>
                <a:lnTo>
                  <a:pt x="1838920" y="2752398"/>
                </a:lnTo>
                <a:lnTo>
                  <a:pt x="1887317" y="2737685"/>
                </a:lnTo>
                <a:lnTo>
                  <a:pt x="1931960" y="2710839"/>
                </a:lnTo>
                <a:lnTo>
                  <a:pt x="2015583" y="2685417"/>
                </a:lnTo>
                <a:lnTo>
                  <a:pt x="2058028" y="2659240"/>
                </a:lnTo>
                <a:lnTo>
                  <a:pt x="2101501" y="2646024"/>
                </a:lnTo>
                <a:lnTo>
                  <a:pt x="2130758" y="2610582"/>
                </a:lnTo>
                <a:lnTo>
                  <a:pt x="2149021" y="2578482"/>
                </a:lnTo>
                <a:lnTo>
                  <a:pt x="2148434" y="2538838"/>
                </a:lnTo>
                <a:lnTo>
                  <a:pt x="2131400" y="2477648"/>
                </a:lnTo>
                <a:lnTo>
                  <a:pt x="2117843" y="2428673"/>
                </a:lnTo>
                <a:lnTo>
                  <a:pt x="2104082" y="2379761"/>
                </a:lnTo>
                <a:lnTo>
                  <a:pt x="2090127" y="2330908"/>
                </a:lnTo>
                <a:lnTo>
                  <a:pt x="2075988" y="2282111"/>
                </a:lnTo>
                <a:lnTo>
                  <a:pt x="2061675" y="2233366"/>
                </a:lnTo>
                <a:lnTo>
                  <a:pt x="2047201" y="2184671"/>
                </a:lnTo>
                <a:lnTo>
                  <a:pt x="2010358" y="2063133"/>
                </a:lnTo>
                <a:lnTo>
                  <a:pt x="1987890" y="1990319"/>
                </a:lnTo>
                <a:lnTo>
                  <a:pt x="1972763" y="1941822"/>
                </a:lnTo>
                <a:lnTo>
                  <a:pt x="1957537" y="1893356"/>
                </a:lnTo>
                <a:lnTo>
                  <a:pt x="1942223" y="1844916"/>
                </a:lnTo>
                <a:lnTo>
                  <a:pt x="1926832" y="1796499"/>
                </a:lnTo>
                <a:lnTo>
                  <a:pt x="1911374" y="1748103"/>
                </a:lnTo>
                <a:lnTo>
                  <a:pt x="1895860" y="1699724"/>
                </a:lnTo>
                <a:lnTo>
                  <a:pt x="1880300" y="1651358"/>
                </a:lnTo>
                <a:lnTo>
                  <a:pt x="1849087" y="1554656"/>
                </a:lnTo>
                <a:lnTo>
                  <a:pt x="1802192" y="1409626"/>
                </a:lnTo>
                <a:lnTo>
                  <a:pt x="1786583" y="1361275"/>
                </a:lnTo>
                <a:lnTo>
                  <a:pt x="1771002" y="1312916"/>
                </a:lnTo>
                <a:lnTo>
                  <a:pt x="1755461" y="1264545"/>
                </a:lnTo>
                <a:lnTo>
                  <a:pt x="1739971" y="1216159"/>
                </a:lnTo>
                <a:lnTo>
                  <a:pt x="1720847" y="1155603"/>
                </a:lnTo>
                <a:lnTo>
                  <a:pt x="1705489" y="1107177"/>
                </a:lnTo>
                <a:lnTo>
                  <a:pt x="1690212" y="1058725"/>
                </a:lnTo>
                <a:lnTo>
                  <a:pt x="1675029" y="1010245"/>
                </a:lnTo>
                <a:lnTo>
                  <a:pt x="1659948" y="961734"/>
                </a:lnTo>
                <a:lnTo>
                  <a:pt x="1644982" y="913189"/>
                </a:lnTo>
                <a:lnTo>
                  <a:pt x="1626482" y="852443"/>
                </a:lnTo>
                <a:lnTo>
                  <a:pt x="1615506" y="815958"/>
                </a:lnTo>
                <a:lnTo>
                  <a:pt x="1601051" y="767257"/>
                </a:lnTo>
                <a:lnTo>
                  <a:pt x="1586784" y="718499"/>
                </a:lnTo>
                <a:lnTo>
                  <a:pt x="1572714" y="669681"/>
                </a:lnTo>
                <a:lnTo>
                  <a:pt x="1558850" y="620800"/>
                </a:lnTo>
                <a:lnTo>
                  <a:pt x="1545203" y="571853"/>
                </a:lnTo>
                <a:lnTo>
                  <a:pt x="1518335" y="473830"/>
                </a:lnTo>
                <a:lnTo>
                  <a:pt x="1504464" y="424951"/>
                </a:lnTo>
                <a:lnTo>
                  <a:pt x="1489699" y="376344"/>
                </a:lnTo>
                <a:lnTo>
                  <a:pt x="1473571" y="328151"/>
                </a:lnTo>
                <a:lnTo>
                  <a:pt x="1455610" y="280516"/>
                </a:lnTo>
                <a:lnTo>
                  <a:pt x="1439041" y="245731"/>
                </a:lnTo>
                <a:lnTo>
                  <a:pt x="1418349" y="198926"/>
                </a:lnTo>
                <a:lnTo>
                  <a:pt x="1400010" y="164680"/>
                </a:lnTo>
                <a:lnTo>
                  <a:pt x="1374367" y="119380"/>
                </a:lnTo>
                <a:lnTo>
                  <a:pt x="1346541" y="88017"/>
                </a:lnTo>
                <a:lnTo>
                  <a:pt x="1303499" y="61281"/>
                </a:lnTo>
                <a:lnTo>
                  <a:pt x="1256596" y="48992"/>
                </a:lnTo>
                <a:lnTo>
                  <a:pt x="1206913" y="50822"/>
                </a:lnTo>
                <a:lnTo>
                  <a:pt x="236478" y="345841"/>
                </a:lnTo>
                <a:lnTo>
                  <a:pt x="280892" y="319065"/>
                </a:lnTo>
                <a:lnTo>
                  <a:pt x="377121" y="289810"/>
                </a:lnTo>
                <a:lnTo>
                  <a:pt x="421550" y="263030"/>
                </a:lnTo>
                <a:lnTo>
                  <a:pt x="517818" y="233764"/>
                </a:lnTo>
                <a:lnTo>
                  <a:pt x="562271" y="206976"/>
                </a:lnTo>
                <a:lnTo>
                  <a:pt x="706777" y="163045"/>
                </a:lnTo>
                <a:lnTo>
                  <a:pt x="751276" y="136243"/>
                </a:lnTo>
                <a:lnTo>
                  <a:pt x="1184267" y="4611"/>
                </a:lnTo>
                <a:lnTo>
                  <a:pt x="1286762" y="0"/>
                </a:lnTo>
                <a:lnTo>
                  <a:pt x="1319879" y="3206"/>
                </a:lnTo>
                <a:lnTo>
                  <a:pt x="1380324" y="51200"/>
                </a:lnTo>
                <a:lnTo>
                  <a:pt x="1405215" y="83454"/>
                </a:lnTo>
                <a:lnTo>
                  <a:pt x="1429855" y="129059"/>
                </a:lnTo>
                <a:lnTo>
                  <a:pt x="1451179" y="175672"/>
                </a:lnTo>
                <a:lnTo>
                  <a:pt x="1469815" y="223102"/>
                </a:lnTo>
                <a:lnTo>
                  <a:pt x="1486393" y="271158"/>
                </a:lnTo>
                <a:lnTo>
                  <a:pt x="1497756" y="307525"/>
                </a:lnTo>
                <a:lnTo>
                  <a:pt x="1515895" y="368380"/>
                </a:lnTo>
                <a:lnTo>
                  <a:pt x="1526382" y="405014"/>
                </a:lnTo>
                <a:lnTo>
                  <a:pt x="1533635" y="429357"/>
                </a:lnTo>
                <a:lnTo>
                  <a:pt x="1683515" y="901474"/>
                </a:lnTo>
                <a:lnTo>
                  <a:pt x="1791232" y="1240397"/>
                </a:lnTo>
                <a:lnTo>
                  <a:pt x="1806785" y="1288764"/>
                </a:lnTo>
                <a:lnTo>
                  <a:pt x="1822657" y="1337035"/>
                </a:lnTo>
                <a:lnTo>
                  <a:pt x="1838800" y="1385223"/>
                </a:lnTo>
                <a:lnTo>
                  <a:pt x="1855166" y="1433343"/>
                </a:lnTo>
                <a:lnTo>
                  <a:pt x="1871706" y="1481410"/>
                </a:lnTo>
                <a:lnTo>
                  <a:pt x="1888372" y="1529439"/>
                </a:lnTo>
                <a:lnTo>
                  <a:pt x="1905115" y="1577445"/>
                </a:lnTo>
                <a:lnTo>
                  <a:pt x="1938643" y="1673443"/>
                </a:lnTo>
                <a:lnTo>
                  <a:pt x="1951636" y="1709315"/>
                </a:lnTo>
                <a:lnTo>
                  <a:pt x="1968208" y="1757373"/>
                </a:lnTo>
                <a:lnTo>
                  <a:pt x="1984617" y="1805480"/>
                </a:lnTo>
                <a:lnTo>
                  <a:pt x="2000814" y="1853652"/>
                </a:lnTo>
                <a:lnTo>
                  <a:pt x="2016750" y="1901902"/>
                </a:lnTo>
                <a:lnTo>
                  <a:pt x="2032378" y="1950247"/>
                </a:lnTo>
                <a:lnTo>
                  <a:pt x="2047650" y="1998700"/>
                </a:lnTo>
                <a:lnTo>
                  <a:pt x="2062464" y="2047292"/>
                </a:lnTo>
                <a:lnTo>
                  <a:pt x="2080506" y="2108177"/>
                </a:lnTo>
                <a:lnTo>
                  <a:pt x="2094506" y="2157016"/>
                </a:lnTo>
                <a:lnTo>
                  <a:pt x="2108282" y="2205924"/>
                </a:lnTo>
                <a:lnTo>
                  <a:pt x="2135643" y="2303797"/>
                </a:lnTo>
                <a:lnTo>
                  <a:pt x="2149471" y="2352689"/>
                </a:lnTo>
                <a:lnTo>
                  <a:pt x="2167252" y="2413652"/>
                </a:lnTo>
                <a:lnTo>
                  <a:pt x="2181722" y="2462349"/>
                </a:lnTo>
                <a:lnTo>
                  <a:pt x="2192233" y="2512249"/>
                </a:lnTo>
                <a:lnTo>
                  <a:pt x="2190967" y="2552456"/>
                </a:lnTo>
                <a:lnTo>
                  <a:pt x="2182030" y="2594995"/>
                </a:lnTo>
                <a:lnTo>
                  <a:pt x="2162142" y="2627588"/>
                </a:lnTo>
                <a:lnTo>
                  <a:pt x="2135411" y="2662263"/>
                </a:lnTo>
                <a:lnTo>
                  <a:pt x="2098555" y="2686741"/>
                </a:lnTo>
                <a:lnTo>
                  <a:pt x="2055682" y="2713049"/>
                </a:lnTo>
                <a:close/>
              </a:path>
              <a:path w="2192654" h="3117215">
                <a:moveTo>
                  <a:pt x="1876280" y="2794136"/>
                </a:moveTo>
                <a:lnTo>
                  <a:pt x="815447" y="3116636"/>
                </a:lnTo>
                <a:lnTo>
                  <a:pt x="796210" y="3109210"/>
                </a:lnTo>
                <a:lnTo>
                  <a:pt x="779155" y="3101121"/>
                </a:lnTo>
                <a:lnTo>
                  <a:pt x="750522" y="3070004"/>
                </a:lnTo>
                <a:lnTo>
                  <a:pt x="735223" y="3034833"/>
                </a:lnTo>
                <a:lnTo>
                  <a:pt x="718767" y="2986741"/>
                </a:lnTo>
                <a:lnTo>
                  <a:pt x="702429" y="2938612"/>
                </a:lnTo>
                <a:lnTo>
                  <a:pt x="686208" y="2890448"/>
                </a:lnTo>
                <a:lnTo>
                  <a:pt x="670100" y="2842249"/>
                </a:lnTo>
                <a:lnTo>
                  <a:pt x="654105" y="2794016"/>
                </a:lnTo>
                <a:lnTo>
                  <a:pt x="638220" y="2745750"/>
                </a:lnTo>
                <a:lnTo>
                  <a:pt x="622442" y="2697450"/>
                </a:lnTo>
                <a:lnTo>
                  <a:pt x="606771" y="2649119"/>
                </a:lnTo>
                <a:lnTo>
                  <a:pt x="591203" y="2600756"/>
                </a:lnTo>
                <a:lnTo>
                  <a:pt x="575738" y="2552362"/>
                </a:lnTo>
                <a:lnTo>
                  <a:pt x="560372" y="2503938"/>
                </a:lnTo>
                <a:lnTo>
                  <a:pt x="545103" y="2455484"/>
                </a:lnTo>
                <a:lnTo>
                  <a:pt x="529931" y="2407001"/>
                </a:lnTo>
                <a:lnTo>
                  <a:pt x="514852" y="2358489"/>
                </a:lnTo>
                <a:lnTo>
                  <a:pt x="499907" y="2309937"/>
                </a:lnTo>
                <a:lnTo>
                  <a:pt x="444416" y="2127698"/>
                </a:lnTo>
                <a:lnTo>
                  <a:pt x="433454" y="2091209"/>
                </a:lnTo>
                <a:lnTo>
                  <a:pt x="422534" y="2054707"/>
                </a:lnTo>
                <a:lnTo>
                  <a:pt x="408053" y="2006014"/>
                </a:lnTo>
                <a:lnTo>
                  <a:pt x="393648" y="1957297"/>
                </a:lnTo>
                <a:lnTo>
                  <a:pt x="379319" y="1908558"/>
                </a:lnTo>
                <a:lnTo>
                  <a:pt x="365063" y="1859796"/>
                </a:lnTo>
                <a:lnTo>
                  <a:pt x="350878" y="1811013"/>
                </a:lnTo>
                <a:lnTo>
                  <a:pt x="336761" y="1762209"/>
                </a:lnTo>
                <a:lnTo>
                  <a:pt x="322712" y="1713384"/>
                </a:lnTo>
                <a:lnTo>
                  <a:pt x="308727" y="1664540"/>
                </a:lnTo>
                <a:lnTo>
                  <a:pt x="294806" y="1615677"/>
                </a:lnTo>
                <a:lnTo>
                  <a:pt x="280944" y="1566795"/>
                </a:lnTo>
                <a:lnTo>
                  <a:pt x="267142" y="1517896"/>
                </a:lnTo>
                <a:lnTo>
                  <a:pt x="253396" y="1468979"/>
                </a:lnTo>
                <a:lnTo>
                  <a:pt x="239704" y="1420046"/>
                </a:lnTo>
                <a:lnTo>
                  <a:pt x="226065" y="1371096"/>
                </a:lnTo>
                <a:lnTo>
                  <a:pt x="212477" y="1322132"/>
                </a:lnTo>
                <a:lnTo>
                  <a:pt x="198937" y="1273153"/>
                </a:lnTo>
                <a:lnTo>
                  <a:pt x="185443" y="1224159"/>
                </a:lnTo>
                <a:lnTo>
                  <a:pt x="171993" y="1175152"/>
                </a:lnTo>
                <a:lnTo>
                  <a:pt x="158586" y="1126133"/>
                </a:lnTo>
                <a:lnTo>
                  <a:pt x="145218" y="1077101"/>
                </a:lnTo>
                <a:lnTo>
                  <a:pt x="128195" y="1015907"/>
                </a:lnTo>
                <a:lnTo>
                  <a:pt x="114902" y="966852"/>
                </a:lnTo>
                <a:lnTo>
                  <a:pt x="101643" y="917788"/>
                </a:lnTo>
                <a:lnTo>
                  <a:pt x="88737" y="868615"/>
                </a:lnTo>
                <a:lnTo>
                  <a:pt x="75559" y="819526"/>
                </a:lnTo>
                <a:lnTo>
                  <a:pt x="62436" y="770420"/>
                </a:lnTo>
                <a:lnTo>
                  <a:pt x="45674" y="709146"/>
                </a:lnTo>
                <a:lnTo>
                  <a:pt x="32662" y="660006"/>
                </a:lnTo>
                <a:lnTo>
                  <a:pt x="21298" y="623639"/>
                </a:lnTo>
                <a:lnTo>
                  <a:pt x="9445" y="587421"/>
                </a:lnTo>
                <a:lnTo>
                  <a:pt x="1036" y="550156"/>
                </a:lnTo>
                <a:lnTo>
                  <a:pt x="0" y="510649"/>
                </a:lnTo>
                <a:lnTo>
                  <a:pt x="17912" y="465382"/>
                </a:lnTo>
                <a:lnTo>
                  <a:pt x="52142" y="428428"/>
                </a:lnTo>
                <a:lnTo>
                  <a:pt x="143070" y="374237"/>
                </a:lnTo>
                <a:lnTo>
                  <a:pt x="627364" y="227009"/>
                </a:lnTo>
                <a:lnTo>
                  <a:pt x="583098" y="253740"/>
                </a:lnTo>
                <a:lnTo>
                  <a:pt x="483251" y="284094"/>
                </a:lnTo>
                <a:lnTo>
                  <a:pt x="435067" y="312016"/>
                </a:lnTo>
                <a:lnTo>
                  <a:pt x="331407" y="343529"/>
                </a:lnTo>
                <a:lnTo>
                  <a:pt x="283327" y="371420"/>
                </a:lnTo>
                <a:lnTo>
                  <a:pt x="193611" y="398694"/>
                </a:lnTo>
                <a:lnTo>
                  <a:pt x="152010" y="424615"/>
                </a:lnTo>
                <a:lnTo>
                  <a:pt x="105619" y="438718"/>
                </a:lnTo>
                <a:lnTo>
                  <a:pt x="68042" y="463416"/>
                </a:lnTo>
                <a:lnTo>
                  <a:pt x="45497" y="496818"/>
                </a:lnTo>
                <a:lnTo>
                  <a:pt x="44197" y="537034"/>
                </a:lnTo>
                <a:lnTo>
                  <a:pt x="57402" y="586115"/>
                </a:lnTo>
                <a:lnTo>
                  <a:pt x="70415" y="635255"/>
                </a:lnTo>
                <a:lnTo>
                  <a:pt x="83265" y="684444"/>
                </a:lnTo>
                <a:lnTo>
                  <a:pt x="95985" y="733673"/>
                </a:lnTo>
                <a:lnTo>
                  <a:pt x="108604" y="782932"/>
                </a:lnTo>
                <a:lnTo>
                  <a:pt x="121154" y="832213"/>
                </a:lnTo>
                <a:lnTo>
                  <a:pt x="158689" y="980088"/>
                </a:lnTo>
                <a:lnTo>
                  <a:pt x="171266" y="1029361"/>
                </a:lnTo>
                <a:lnTo>
                  <a:pt x="183925" y="1078608"/>
                </a:lnTo>
                <a:lnTo>
                  <a:pt x="196699" y="1127820"/>
                </a:lnTo>
                <a:lnTo>
                  <a:pt x="209618" y="1176988"/>
                </a:lnTo>
                <a:lnTo>
                  <a:pt x="222711" y="1226103"/>
                </a:lnTo>
                <a:lnTo>
                  <a:pt x="236010" y="1275156"/>
                </a:lnTo>
                <a:lnTo>
                  <a:pt x="249546" y="1324136"/>
                </a:lnTo>
                <a:lnTo>
                  <a:pt x="263349" y="1373036"/>
                </a:lnTo>
                <a:lnTo>
                  <a:pt x="277450" y="1421845"/>
                </a:lnTo>
                <a:lnTo>
                  <a:pt x="291683" y="1470614"/>
                </a:lnTo>
                <a:lnTo>
                  <a:pt x="305870" y="1519396"/>
                </a:lnTo>
                <a:lnTo>
                  <a:pt x="334161" y="1616987"/>
                </a:lnTo>
                <a:lnTo>
                  <a:pt x="362418" y="1714587"/>
                </a:lnTo>
                <a:lnTo>
                  <a:pt x="376566" y="1763382"/>
                </a:lnTo>
                <a:lnTo>
                  <a:pt x="390742" y="1812168"/>
                </a:lnTo>
                <a:lnTo>
                  <a:pt x="404959" y="1860942"/>
                </a:lnTo>
                <a:lnTo>
                  <a:pt x="419229" y="1909699"/>
                </a:lnTo>
                <a:lnTo>
                  <a:pt x="433565" y="1958436"/>
                </a:lnTo>
                <a:lnTo>
                  <a:pt x="447979" y="2007150"/>
                </a:lnTo>
                <a:lnTo>
                  <a:pt x="462483" y="2055836"/>
                </a:lnTo>
                <a:lnTo>
                  <a:pt x="484450" y="2128801"/>
                </a:lnTo>
                <a:lnTo>
                  <a:pt x="506659" y="2201693"/>
                </a:lnTo>
                <a:lnTo>
                  <a:pt x="521646" y="2250233"/>
                </a:lnTo>
                <a:lnTo>
                  <a:pt x="536785" y="2298726"/>
                </a:lnTo>
                <a:lnTo>
                  <a:pt x="552088" y="2347169"/>
                </a:lnTo>
                <a:lnTo>
                  <a:pt x="567567" y="2395559"/>
                </a:lnTo>
                <a:lnTo>
                  <a:pt x="583234" y="2443892"/>
                </a:lnTo>
                <a:lnTo>
                  <a:pt x="599102" y="2492164"/>
                </a:lnTo>
                <a:lnTo>
                  <a:pt x="615183" y="2540370"/>
                </a:lnTo>
                <a:lnTo>
                  <a:pt x="631489" y="2588509"/>
                </a:lnTo>
                <a:lnTo>
                  <a:pt x="648033" y="2636575"/>
                </a:lnTo>
                <a:lnTo>
                  <a:pt x="664826" y="2684565"/>
                </a:lnTo>
                <a:lnTo>
                  <a:pt x="681882" y="2732476"/>
                </a:lnTo>
                <a:lnTo>
                  <a:pt x="699212" y="2780303"/>
                </a:lnTo>
                <a:lnTo>
                  <a:pt x="716828" y="2828043"/>
                </a:lnTo>
                <a:lnTo>
                  <a:pt x="734744" y="2875692"/>
                </a:lnTo>
                <a:lnTo>
                  <a:pt x="752970" y="2923247"/>
                </a:lnTo>
                <a:lnTo>
                  <a:pt x="771521" y="2970703"/>
                </a:lnTo>
                <a:lnTo>
                  <a:pt x="798101" y="3028992"/>
                </a:lnTo>
                <a:lnTo>
                  <a:pt x="811580" y="3038168"/>
                </a:lnTo>
                <a:lnTo>
                  <a:pt x="834972" y="3057605"/>
                </a:lnTo>
                <a:lnTo>
                  <a:pt x="854032" y="3065084"/>
                </a:lnTo>
                <a:lnTo>
                  <a:pt x="889228" y="3054384"/>
                </a:lnTo>
                <a:lnTo>
                  <a:pt x="911204" y="3060978"/>
                </a:lnTo>
                <a:lnTo>
                  <a:pt x="1108871" y="3000885"/>
                </a:lnTo>
                <a:lnTo>
                  <a:pt x="1162040" y="2997996"/>
                </a:lnTo>
                <a:lnTo>
                  <a:pt x="1919412" y="2767750"/>
                </a:lnTo>
                <a:lnTo>
                  <a:pt x="1876280" y="2794136"/>
                </a:lnTo>
                <a:close/>
              </a:path>
              <a:path w="2192654" h="3117215">
                <a:moveTo>
                  <a:pt x="1966158" y="2753539"/>
                </a:moveTo>
                <a:lnTo>
                  <a:pt x="1409509" y="2922763"/>
                </a:lnTo>
                <a:lnTo>
                  <a:pt x="1455293" y="2895571"/>
                </a:lnTo>
                <a:lnTo>
                  <a:pt x="2009121" y="2727203"/>
                </a:lnTo>
                <a:lnTo>
                  <a:pt x="1966158" y="2753539"/>
                </a:lnTo>
                <a:close/>
              </a:path>
              <a:path w="2192654" h="3117215">
                <a:moveTo>
                  <a:pt x="1739105" y="2849112"/>
                </a:moveTo>
                <a:lnTo>
                  <a:pt x="898980" y="3104515"/>
                </a:lnTo>
                <a:lnTo>
                  <a:pt x="849424" y="3106307"/>
                </a:lnTo>
                <a:lnTo>
                  <a:pt x="1782425" y="2822668"/>
                </a:lnTo>
                <a:lnTo>
                  <a:pt x="1739105" y="2849112"/>
                </a:lnTo>
                <a:close/>
              </a:path>
              <a:path w="2192654" h="3117215">
                <a:moveTo>
                  <a:pt x="1460067" y="2947215"/>
                </a:moveTo>
                <a:lnTo>
                  <a:pt x="994804" y="3088658"/>
                </a:lnTo>
                <a:lnTo>
                  <a:pt x="944985" y="3090530"/>
                </a:lnTo>
                <a:lnTo>
                  <a:pt x="1503530" y="2920728"/>
                </a:lnTo>
                <a:lnTo>
                  <a:pt x="1460067" y="2947215"/>
                </a:lnTo>
                <a:close/>
              </a:path>
            </a:pathLst>
          </a:custGeom>
          <a:solidFill>
            <a:srgbClr val="4E948F"/>
          </a:solidFill>
        </p:spPr>
        <p:txBody>
          <a:bodyPr wrap="square" lIns="0" tIns="0" rIns="0" bIns="0" rtlCol="0"/>
          <a:lstStyle/>
          <a:p>
            <a:endParaRPr dirty="0"/>
          </a:p>
        </p:txBody>
      </p:sp>
      <p:sp>
        <p:nvSpPr>
          <p:cNvPr id="12" name="object 12"/>
          <p:cNvSpPr/>
          <p:nvPr/>
        </p:nvSpPr>
        <p:spPr>
          <a:xfrm>
            <a:off x="1872674" y="6656938"/>
            <a:ext cx="1666875" cy="2485390"/>
          </a:xfrm>
          <a:custGeom>
            <a:avLst/>
            <a:gdLst/>
            <a:ahLst/>
            <a:cxnLst/>
            <a:rect l="l" t="t" r="r" b="b"/>
            <a:pathLst>
              <a:path w="1666875" h="2485390">
                <a:moveTo>
                  <a:pt x="678132" y="141496"/>
                </a:moveTo>
                <a:lnTo>
                  <a:pt x="58691" y="329810"/>
                </a:lnTo>
                <a:lnTo>
                  <a:pt x="148319" y="276015"/>
                </a:lnTo>
                <a:lnTo>
                  <a:pt x="246992" y="246018"/>
                </a:lnTo>
                <a:lnTo>
                  <a:pt x="292783" y="218823"/>
                </a:lnTo>
                <a:lnTo>
                  <a:pt x="537009" y="144577"/>
                </a:lnTo>
                <a:lnTo>
                  <a:pt x="582179" y="117571"/>
                </a:lnTo>
                <a:lnTo>
                  <a:pt x="965427" y="1061"/>
                </a:lnTo>
                <a:lnTo>
                  <a:pt x="1012582" y="0"/>
                </a:lnTo>
                <a:lnTo>
                  <a:pt x="1045024" y="16685"/>
                </a:lnTo>
                <a:lnTo>
                  <a:pt x="773877" y="99115"/>
                </a:lnTo>
                <a:lnTo>
                  <a:pt x="678132" y="141496"/>
                </a:lnTo>
                <a:close/>
              </a:path>
              <a:path w="1666875" h="2485390">
                <a:moveTo>
                  <a:pt x="1624439" y="2203293"/>
                </a:moveTo>
                <a:lnTo>
                  <a:pt x="1351250" y="2286344"/>
                </a:lnTo>
                <a:lnTo>
                  <a:pt x="1394052" y="2260058"/>
                </a:lnTo>
                <a:lnTo>
                  <a:pt x="1440354" y="2245982"/>
                </a:lnTo>
                <a:lnTo>
                  <a:pt x="1524845" y="2193748"/>
                </a:lnTo>
                <a:lnTo>
                  <a:pt x="1554585" y="2171433"/>
                </a:lnTo>
                <a:lnTo>
                  <a:pt x="1582743" y="2149599"/>
                </a:lnTo>
                <a:lnTo>
                  <a:pt x="1606017" y="2129250"/>
                </a:lnTo>
                <a:lnTo>
                  <a:pt x="1613715" y="2087088"/>
                </a:lnTo>
                <a:lnTo>
                  <a:pt x="1612534" y="2060899"/>
                </a:lnTo>
                <a:lnTo>
                  <a:pt x="1611897" y="2047819"/>
                </a:lnTo>
                <a:lnTo>
                  <a:pt x="1605474" y="2023224"/>
                </a:lnTo>
                <a:lnTo>
                  <a:pt x="1598014" y="1998944"/>
                </a:lnTo>
                <a:lnTo>
                  <a:pt x="1582997" y="1950413"/>
                </a:lnTo>
                <a:lnTo>
                  <a:pt x="1568505" y="1901724"/>
                </a:lnTo>
                <a:lnTo>
                  <a:pt x="1554496" y="1852887"/>
                </a:lnTo>
                <a:lnTo>
                  <a:pt x="1540930" y="1803915"/>
                </a:lnTo>
                <a:lnTo>
                  <a:pt x="1527766" y="1754822"/>
                </a:lnTo>
                <a:lnTo>
                  <a:pt x="1514965" y="1705618"/>
                </a:lnTo>
                <a:lnTo>
                  <a:pt x="1502485" y="1656316"/>
                </a:lnTo>
                <a:lnTo>
                  <a:pt x="1490286" y="1606929"/>
                </a:lnTo>
                <a:lnTo>
                  <a:pt x="1478328" y="1557469"/>
                </a:lnTo>
                <a:lnTo>
                  <a:pt x="1466570" y="1507948"/>
                </a:lnTo>
                <a:lnTo>
                  <a:pt x="1454971" y="1458378"/>
                </a:lnTo>
                <a:lnTo>
                  <a:pt x="1443491" y="1408773"/>
                </a:lnTo>
                <a:lnTo>
                  <a:pt x="1432090" y="1359143"/>
                </a:lnTo>
                <a:lnTo>
                  <a:pt x="1409361" y="1259862"/>
                </a:lnTo>
                <a:lnTo>
                  <a:pt x="1397952" y="1210234"/>
                </a:lnTo>
                <a:lnTo>
                  <a:pt x="1386460" y="1160632"/>
                </a:lnTo>
                <a:lnTo>
                  <a:pt x="1374844" y="1111068"/>
                </a:lnTo>
                <a:lnTo>
                  <a:pt x="1363063" y="1061554"/>
                </a:lnTo>
                <a:lnTo>
                  <a:pt x="1351077" y="1012102"/>
                </a:lnTo>
                <a:lnTo>
                  <a:pt x="1338846" y="962725"/>
                </a:lnTo>
                <a:lnTo>
                  <a:pt x="1326328" y="913435"/>
                </a:lnTo>
                <a:lnTo>
                  <a:pt x="1313484" y="864244"/>
                </a:lnTo>
                <a:lnTo>
                  <a:pt x="1300273" y="815165"/>
                </a:lnTo>
                <a:lnTo>
                  <a:pt x="1286655" y="766209"/>
                </a:lnTo>
                <a:lnTo>
                  <a:pt x="1272588" y="717390"/>
                </a:lnTo>
                <a:lnTo>
                  <a:pt x="1254256" y="656594"/>
                </a:lnTo>
                <a:lnTo>
                  <a:pt x="1242925" y="620216"/>
                </a:lnTo>
                <a:lnTo>
                  <a:pt x="1227263" y="571882"/>
                </a:lnTo>
                <a:lnTo>
                  <a:pt x="1211097" y="523701"/>
                </a:lnTo>
                <a:lnTo>
                  <a:pt x="1194477" y="475658"/>
                </a:lnTo>
                <a:lnTo>
                  <a:pt x="1177453" y="427738"/>
                </a:lnTo>
                <a:lnTo>
                  <a:pt x="1160077" y="379925"/>
                </a:lnTo>
                <a:lnTo>
                  <a:pt x="1146092" y="344355"/>
                </a:lnTo>
                <a:lnTo>
                  <a:pt x="1128162" y="296710"/>
                </a:lnTo>
                <a:lnTo>
                  <a:pt x="1110030" y="249127"/>
                </a:lnTo>
                <a:lnTo>
                  <a:pt x="1091747" y="201589"/>
                </a:lnTo>
                <a:lnTo>
                  <a:pt x="1073363" y="154082"/>
                </a:lnTo>
                <a:lnTo>
                  <a:pt x="1054930" y="106590"/>
                </a:lnTo>
                <a:lnTo>
                  <a:pt x="1036791" y="72283"/>
                </a:lnTo>
                <a:lnTo>
                  <a:pt x="991663" y="46181"/>
                </a:lnTo>
                <a:lnTo>
                  <a:pt x="950897" y="45300"/>
                </a:lnTo>
                <a:lnTo>
                  <a:pt x="1045024" y="16685"/>
                </a:lnTo>
                <a:lnTo>
                  <a:pt x="1064551" y="37296"/>
                </a:lnTo>
                <a:lnTo>
                  <a:pt x="1080349" y="72315"/>
                </a:lnTo>
                <a:lnTo>
                  <a:pt x="1097910" y="120072"/>
                </a:lnTo>
                <a:lnTo>
                  <a:pt x="1116296" y="167578"/>
                </a:lnTo>
                <a:lnTo>
                  <a:pt x="1134633" y="215099"/>
                </a:lnTo>
                <a:lnTo>
                  <a:pt x="1152872" y="262650"/>
                </a:lnTo>
                <a:lnTo>
                  <a:pt x="1170965" y="310245"/>
                </a:lnTo>
                <a:lnTo>
                  <a:pt x="1188862" y="357900"/>
                </a:lnTo>
                <a:lnTo>
                  <a:pt x="1202820" y="393478"/>
                </a:lnTo>
                <a:lnTo>
                  <a:pt x="1220179" y="441297"/>
                </a:lnTo>
                <a:lnTo>
                  <a:pt x="1237196" y="489219"/>
                </a:lnTo>
                <a:lnTo>
                  <a:pt x="1253821" y="537261"/>
                </a:lnTo>
                <a:lnTo>
                  <a:pt x="1270005" y="585436"/>
                </a:lnTo>
                <a:lnTo>
                  <a:pt x="1285700" y="633760"/>
                </a:lnTo>
                <a:lnTo>
                  <a:pt x="1297068" y="670126"/>
                </a:lnTo>
                <a:lnTo>
                  <a:pt x="1315426" y="730915"/>
                </a:lnTo>
                <a:lnTo>
                  <a:pt x="1329306" y="779791"/>
                </a:lnTo>
                <a:lnTo>
                  <a:pt x="1342543" y="828862"/>
                </a:lnTo>
                <a:lnTo>
                  <a:pt x="1355215" y="878105"/>
                </a:lnTo>
                <a:lnTo>
                  <a:pt x="1367400" y="927497"/>
                </a:lnTo>
                <a:lnTo>
                  <a:pt x="1379175" y="977013"/>
                </a:lnTo>
                <a:lnTo>
                  <a:pt x="1390617" y="1026630"/>
                </a:lnTo>
                <a:lnTo>
                  <a:pt x="1405497" y="1088476"/>
                </a:lnTo>
                <a:lnTo>
                  <a:pt x="1416506" y="1138225"/>
                </a:lnTo>
                <a:lnTo>
                  <a:pt x="1438299" y="1237790"/>
                </a:lnTo>
                <a:lnTo>
                  <a:pt x="1449238" y="1287560"/>
                </a:lnTo>
                <a:lnTo>
                  <a:pt x="1460309" y="1337290"/>
                </a:lnTo>
                <a:lnTo>
                  <a:pt x="1471590" y="1386957"/>
                </a:lnTo>
                <a:lnTo>
                  <a:pt x="1483199" y="1436523"/>
                </a:lnTo>
                <a:lnTo>
                  <a:pt x="1498778" y="1498156"/>
                </a:lnTo>
                <a:lnTo>
                  <a:pt x="1510939" y="1547555"/>
                </a:lnTo>
                <a:lnTo>
                  <a:pt x="1523377" y="1596869"/>
                </a:lnTo>
                <a:lnTo>
                  <a:pt x="1536092" y="1646099"/>
                </a:lnTo>
                <a:lnTo>
                  <a:pt x="1549083" y="1695246"/>
                </a:lnTo>
                <a:lnTo>
                  <a:pt x="1562350" y="1744308"/>
                </a:lnTo>
                <a:lnTo>
                  <a:pt x="1575894" y="1793286"/>
                </a:lnTo>
                <a:lnTo>
                  <a:pt x="1589714" y="1842180"/>
                </a:lnTo>
                <a:lnTo>
                  <a:pt x="1601805" y="1878326"/>
                </a:lnTo>
                <a:lnTo>
                  <a:pt x="1615720" y="1913918"/>
                </a:lnTo>
                <a:lnTo>
                  <a:pt x="1633446" y="1961625"/>
                </a:lnTo>
                <a:lnTo>
                  <a:pt x="1649579" y="2009816"/>
                </a:lnTo>
                <a:lnTo>
                  <a:pt x="1662413" y="2059010"/>
                </a:lnTo>
                <a:lnTo>
                  <a:pt x="1666546" y="2097575"/>
                </a:lnTo>
                <a:lnTo>
                  <a:pt x="1663965" y="2138181"/>
                </a:lnTo>
                <a:lnTo>
                  <a:pt x="1652961" y="2181348"/>
                </a:lnTo>
                <a:lnTo>
                  <a:pt x="1624439" y="2203293"/>
                </a:lnTo>
                <a:close/>
              </a:path>
              <a:path w="1666875" h="2485390">
                <a:moveTo>
                  <a:pt x="133955" y="320204"/>
                </a:moveTo>
                <a:lnTo>
                  <a:pt x="28287" y="352327"/>
                </a:lnTo>
                <a:lnTo>
                  <a:pt x="41364" y="335078"/>
                </a:lnTo>
                <a:lnTo>
                  <a:pt x="628415" y="156610"/>
                </a:lnTo>
                <a:lnTo>
                  <a:pt x="133955" y="320204"/>
                </a:lnTo>
                <a:close/>
              </a:path>
              <a:path w="1666875" h="2485390">
                <a:moveTo>
                  <a:pt x="1073849" y="2383950"/>
                </a:moveTo>
                <a:lnTo>
                  <a:pt x="740804" y="2485198"/>
                </a:lnTo>
                <a:lnTo>
                  <a:pt x="705436" y="2482676"/>
                </a:lnTo>
                <a:lnTo>
                  <a:pt x="670946" y="2479887"/>
                </a:lnTo>
                <a:lnTo>
                  <a:pt x="611840" y="2458034"/>
                </a:lnTo>
                <a:lnTo>
                  <a:pt x="587941" y="2425478"/>
                </a:lnTo>
                <a:lnTo>
                  <a:pt x="573493" y="2390048"/>
                </a:lnTo>
                <a:lnTo>
                  <a:pt x="556855" y="2342011"/>
                </a:lnTo>
                <a:lnTo>
                  <a:pt x="540464" y="2293898"/>
                </a:lnTo>
                <a:lnTo>
                  <a:pt x="524311" y="2245713"/>
                </a:lnTo>
                <a:lnTo>
                  <a:pt x="508385" y="2197459"/>
                </a:lnTo>
                <a:lnTo>
                  <a:pt x="492677" y="2149139"/>
                </a:lnTo>
                <a:lnTo>
                  <a:pt x="477176" y="2100756"/>
                </a:lnTo>
                <a:lnTo>
                  <a:pt x="461873" y="2052312"/>
                </a:lnTo>
                <a:lnTo>
                  <a:pt x="446757" y="2003812"/>
                </a:lnTo>
                <a:lnTo>
                  <a:pt x="409740" y="1882327"/>
                </a:lnTo>
                <a:lnTo>
                  <a:pt x="384273" y="1797151"/>
                </a:lnTo>
                <a:lnTo>
                  <a:pt x="369944" y="1748412"/>
                </a:lnTo>
                <a:lnTo>
                  <a:pt x="355741" y="1699634"/>
                </a:lnTo>
                <a:lnTo>
                  <a:pt x="341657" y="1650820"/>
                </a:lnTo>
                <a:lnTo>
                  <a:pt x="327679" y="1601974"/>
                </a:lnTo>
                <a:lnTo>
                  <a:pt x="313798" y="1553098"/>
                </a:lnTo>
                <a:lnTo>
                  <a:pt x="300005" y="1504196"/>
                </a:lnTo>
                <a:lnTo>
                  <a:pt x="286288" y="1455270"/>
                </a:lnTo>
                <a:lnTo>
                  <a:pt x="272639" y="1406324"/>
                </a:lnTo>
                <a:lnTo>
                  <a:pt x="259046" y="1357361"/>
                </a:lnTo>
                <a:lnTo>
                  <a:pt x="245501" y="1308383"/>
                </a:lnTo>
                <a:lnTo>
                  <a:pt x="231993" y="1259394"/>
                </a:lnTo>
                <a:lnTo>
                  <a:pt x="164654" y="1014388"/>
                </a:lnTo>
                <a:lnTo>
                  <a:pt x="151157" y="965395"/>
                </a:lnTo>
                <a:lnTo>
                  <a:pt x="137626" y="916413"/>
                </a:lnTo>
                <a:lnTo>
                  <a:pt x="124052" y="867444"/>
                </a:lnTo>
                <a:lnTo>
                  <a:pt x="110425" y="818491"/>
                </a:lnTo>
                <a:lnTo>
                  <a:pt x="96735" y="769557"/>
                </a:lnTo>
                <a:lnTo>
                  <a:pt x="82930" y="720658"/>
                </a:lnTo>
                <a:lnTo>
                  <a:pt x="69055" y="671781"/>
                </a:lnTo>
                <a:lnTo>
                  <a:pt x="51414" y="610774"/>
                </a:lnTo>
                <a:lnTo>
                  <a:pt x="37397" y="561940"/>
                </a:lnTo>
                <a:lnTo>
                  <a:pt x="23309" y="513127"/>
                </a:lnTo>
                <a:lnTo>
                  <a:pt x="9150" y="464336"/>
                </a:lnTo>
                <a:lnTo>
                  <a:pt x="6141" y="451977"/>
                </a:lnTo>
                <a:lnTo>
                  <a:pt x="1335" y="426890"/>
                </a:lnTo>
                <a:lnTo>
                  <a:pt x="0" y="400749"/>
                </a:lnTo>
                <a:lnTo>
                  <a:pt x="3705" y="373074"/>
                </a:lnTo>
                <a:lnTo>
                  <a:pt x="12972" y="356983"/>
                </a:lnTo>
                <a:lnTo>
                  <a:pt x="113420" y="326446"/>
                </a:lnTo>
                <a:lnTo>
                  <a:pt x="96742" y="344790"/>
                </a:lnTo>
                <a:lnTo>
                  <a:pt x="77400" y="350670"/>
                </a:lnTo>
                <a:lnTo>
                  <a:pt x="63651" y="368124"/>
                </a:lnTo>
                <a:lnTo>
                  <a:pt x="52273" y="398131"/>
                </a:lnTo>
                <a:lnTo>
                  <a:pt x="48760" y="425747"/>
                </a:lnTo>
                <a:lnTo>
                  <a:pt x="50823" y="451667"/>
                </a:lnTo>
                <a:lnTo>
                  <a:pt x="59866" y="488740"/>
                </a:lnTo>
                <a:lnTo>
                  <a:pt x="111240" y="685504"/>
                </a:lnTo>
                <a:lnTo>
                  <a:pt x="124115" y="734686"/>
                </a:lnTo>
                <a:lnTo>
                  <a:pt x="137017" y="783859"/>
                </a:lnTo>
                <a:lnTo>
                  <a:pt x="149954" y="833022"/>
                </a:lnTo>
                <a:lnTo>
                  <a:pt x="162932" y="882172"/>
                </a:lnTo>
                <a:lnTo>
                  <a:pt x="175958" y="931307"/>
                </a:lnTo>
                <a:lnTo>
                  <a:pt x="189041" y="980426"/>
                </a:lnTo>
                <a:lnTo>
                  <a:pt x="202187" y="1029525"/>
                </a:lnTo>
                <a:lnTo>
                  <a:pt x="215404" y="1078603"/>
                </a:lnTo>
                <a:lnTo>
                  <a:pt x="228698" y="1127657"/>
                </a:lnTo>
                <a:lnTo>
                  <a:pt x="242078" y="1176685"/>
                </a:lnTo>
                <a:lnTo>
                  <a:pt x="255550" y="1225685"/>
                </a:lnTo>
                <a:lnTo>
                  <a:pt x="269122" y="1274654"/>
                </a:lnTo>
                <a:lnTo>
                  <a:pt x="282800" y="1323592"/>
                </a:lnTo>
                <a:lnTo>
                  <a:pt x="296592" y="1372494"/>
                </a:lnTo>
                <a:lnTo>
                  <a:pt x="314200" y="1433511"/>
                </a:lnTo>
                <a:lnTo>
                  <a:pt x="328243" y="1482338"/>
                </a:lnTo>
                <a:lnTo>
                  <a:pt x="342421" y="1531123"/>
                </a:lnTo>
                <a:lnTo>
                  <a:pt x="356743" y="1579865"/>
                </a:lnTo>
                <a:lnTo>
                  <a:pt x="367596" y="1616387"/>
                </a:lnTo>
                <a:lnTo>
                  <a:pt x="415605" y="1774353"/>
                </a:lnTo>
                <a:lnTo>
                  <a:pt x="430750" y="1822844"/>
                </a:lnTo>
                <a:lnTo>
                  <a:pt x="446083" y="1871278"/>
                </a:lnTo>
                <a:lnTo>
                  <a:pt x="461609" y="1919654"/>
                </a:lnTo>
                <a:lnTo>
                  <a:pt x="477337" y="1967968"/>
                </a:lnTo>
                <a:lnTo>
                  <a:pt x="493273" y="2016219"/>
                </a:lnTo>
                <a:lnTo>
                  <a:pt x="509424" y="2064404"/>
                </a:lnTo>
                <a:lnTo>
                  <a:pt x="525799" y="2112522"/>
                </a:lnTo>
                <a:lnTo>
                  <a:pt x="542403" y="2160570"/>
                </a:lnTo>
                <a:lnTo>
                  <a:pt x="559245" y="2208545"/>
                </a:lnTo>
                <a:lnTo>
                  <a:pt x="576332" y="2256446"/>
                </a:lnTo>
                <a:lnTo>
                  <a:pt x="593671" y="2304271"/>
                </a:lnTo>
                <a:lnTo>
                  <a:pt x="608415" y="2352884"/>
                </a:lnTo>
                <a:lnTo>
                  <a:pt x="621281" y="2388794"/>
                </a:lnTo>
                <a:lnTo>
                  <a:pt x="644961" y="2421417"/>
                </a:lnTo>
                <a:lnTo>
                  <a:pt x="684760" y="2435866"/>
                </a:lnTo>
                <a:lnTo>
                  <a:pt x="833300" y="2430530"/>
                </a:lnTo>
                <a:lnTo>
                  <a:pt x="879620" y="2416449"/>
                </a:lnTo>
                <a:lnTo>
                  <a:pt x="929825" y="2414460"/>
                </a:lnTo>
                <a:lnTo>
                  <a:pt x="1023281" y="2386049"/>
                </a:lnTo>
                <a:lnTo>
                  <a:pt x="1073849" y="2383950"/>
                </a:lnTo>
                <a:close/>
              </a:path>
              <a:path w="1666875" h="2485390">
                <a:moveTo>
                  <a:pt x="1581781" y="2229535"/>
                </a:moveTo>
                <a:lnTo>
                  <a:pt x="1214640" y="2341148"/>
                </a:lnTo>
                <a:lnTo>
                  <a:pt x="1257815" y="2314749"/>
                </a:lnTo>
                <a:lnTo>
                  <a:pt x="1601496" y="2210268"/>
                </a:lnTo>
                <a:lnTo>
                  <a:pt x="1581781" y="2229535"/>
                </a:lnTo>
                <a:close/>
              </a:path>
              <a:path w="1666875" h="2485390">
                <a:moveTo>
                  <a:pt x="1343845" y="2328417"/>
                </a:moveTo>
                <a:lnTo>
                  <a:pt x="896577" y="2464390"/>
                </a:lnTo>
                <a:lnTo>
                  <a:pt x="790142" y="2470199"/>
                </a:lnTo>
                <a:lnTo>
                  <a:pt x="1435172" y="2274105"/>
                </a:lnTo>
                <a:lnTo>
                  <a:pt x="1343845" y="2328417"/>
                </a:lnTo>
                <a:close/>
              </a:path>
              <a:path w="1666875" h="2485390">
                <a:moveTo>
                  <a:pt x="1248570" y="2370655"/>
                </a:moveTo>
                <a:lnTo>
                  <a:pt x="999669" y="2446323"/>
                </a:lnTo>
                <a:lnTo>
                  <a:pt x="946243" y="2449291"/>
                </a:lnTo>
                <a:lnTo>
                  <a:pt x="1294447" y="2343434"/>
                </a:lnTo>
                <a:lnTo>
                  <a:pt x="1248570" y="2370655"/>
                </a:lnTo>
                <a:close/>
              </a:path>
            </a:pathLst>
          </a:custGeom>
          <a:solidFill>
            <a:srgbClr val="4E948F"/>
          </a:solidFill>
        </p:spPr>
        <p:txBody>
          <a:bodyPr wrap="square" lIns="0" tIns="0" rIns="0" bIns="0" rtlCol="0"/>
          <a:lstStyle/>
          <a:p>
            <a:endParaRPr dirty="0"/>
          </a:p>
        </p:txBody>
      </p:sp>
      <p:sp>
        <p:nvSpPr>
          <p:cNvPr id="13" name="object 13"/>
          <p:cNvSpPr/>
          <p:nvPr/>
        </p:nvSpPr>
        <p:spPr>
          <a:xfrm>
            <a:off x="2417033" y="8762426"/>
            <a:ext cx="365125" cy="250825"/>
          </a:xfrm>
          <a:custGeom>
            <a:avLst/>
            <a:gdLst/>
            <a:ahLst/>
            <a:cxnLst/>
            <a:rect l="l" t="t" r="r" b="b"/>
            <a:pathLst>
              <a:path w="365125" h="250825">
                <a:moveTo>
                  <a:pt x="134422" y="235352"/>
                </a:moveTo>
                <a:lnTo>
                  <a:pt x="89504" y="247936"/>
                </a:lnTo>
                <a:lnTo>
                  <a:pt x="72380" y="250520"/>
                </a:lnTo>
                <a:lnTo>
                  <a:pt x="56643" y="248581"/>
                </a:lnTo>
                <a:lnTo>
                  <a:pt x="24616" y="220180"/>
                </a:lnTo>
                <a:lnTo>
                  <a:pt x="8283" y="179687"/>
                </a:lnTo>
                <a:lnTo>
                  <a:pt x="0" y="141809"/>
                </a:lnTo>
                <a:lnTo>
                  <a:pt x="4609" y="115207"/>
                </a:lnTo>
                <a:lnTo>
                  <a:pt x="39951" y="82042"/>
                </a:lnTo>
                <a:lnTo>
                  <a:pt x="90006" y="64212"/>
                </a:lnTo>
                <a:lnTo>
                  <a:pt x="292102" y="4868"/>
                </a:lnTo>
                <a:lnTo>
                  <a:pt x="313991" y="0"/>
                </a:lnTo>
                <a:lnTo>
                  <a:pt x="324838" y="209"/>
                </a:lnTo>
                <a:lnTo>
                  <a:pt x="335031" y="3543"/>
                </a:lnTo>
                <a:lnTo>
                  <a:pt x="343990" y="10903"/>
                </a:lnTo>
                <a:lnTo>
                  <a:pt x="350238" y="20863"/>
                </a:lnTo>
                <a:lnTo>
                  <a:pt x="352811" y="27766"/>
                </a:lnTo>
                <a:lnTo>
                  <a:pt x="87363" y="108464"/>
                </a:lnTo>
                <a:lnTo>
                  <a:pt x="72069" y="113586"/>
                </a:lnTo>
                <a:lnTo>
                  <a:pt x="57701" y="120847"/>
                </a:lnTo>
                <a:lnTo>
                  <a:pt x="46546" y="130902"/>
                </a:lnTo>
                <a:lnTo>
                  <a:pt x="40893" y="144407"/>
                </a:lnTo>
                <a:lnTo>
                  <a:pt x="40732" y="150960"/>
                </a:lnTo>
                <a:lnTo>
                  <a:pt x="41809" y="157455"/>
                </a:lnTo>
                <a:lnTo>
                  <a:pt x="61607" y="195442"/>
                </a:lnTo>
                <a:lnTo>
                  <a:pt x="79778" y="203903"/>
                </a:lnTo>
                <a:lnTo>
                  <a:pt x="90483" y="203893"/>
                </a:lnTo>
                <a:lnTo>
                  <a:pt x="101338" y="201908"/>
                </a:lnTo>
                <a:lnTo>
                  <a:pt x="111971" y="198918"/>
                </a:lnTo>
                <a:lnTo>
                  <a:pt x="360895" y="123243"/>
                </a:lnTo>
                <a:lnTo>
                  <a:pt x="360374" y="126398"/>
                </a:lnTo>
                <a:lnTo>
                  <a:pt x="329610" y="162186"/>
                </a:lnTo>
                <a:lnTo>
                  <a:pt x="266622" y="189610"/>
                </a:lnTo>
                <a:lnTo>
                  <a:pt x="223020" y="206176"/>
                </a:lnTo>
                <a:lnTo>
                  <a:pt x="178940" y="221428"/>
                </a:lnTo>
                <a:lnTo>
                  <a:pt x="134422" y="235352"/>
                </a:lnTo>
                <a:close/>
              </a:path>
              <a:path w="365125" h="250825">
                <a:moveTo>
                  <a:pt x="360895" y="123243"/>
                </a:moveTo>
                <a:lnTo>
                  <a:pt x="111971" y="198918"/>
                </a:lnTo>
                <a:lnTo>
                  <a:pt x="283685" y="146582"/>
                </a:lnTo>
                <a:lnTo>
                  <a:pt x="292462" y="143750"/>
                </a:lnTo>
                <a:lnTo>
                  <a:pt x="322522" y="111204"/>
                </a:lnTo>
                <a:lnTo>
                  <a:pt x="323330" y="101040"/>
                </a:lnTo>
                <a:lnTo>
                  <a:pt x="323121" y="90832"/>
                </a:lnTo>
                <a:lnTo>
                  <a:pt x="317169" y="67747"/>
                </a:lnTo>
                <a:lnTo>
                  <a:pt x="303574" y="56483"/>
                </a:lnTo>
                <a:lnTo>
                  <a:pt x="284309" y="54408"/>
                </a:lnTo>
                <a:lnTo>
                  <a:pt x="261352" y="58890"/>
                </a:lnTo>
                <a:lnTo>
                  <a:pt x="87363" y="108464"/>
                </a:lnTo>
                <a:lnTo>
                  <a:pt x="352811" y="27766"/>
                </a:lnTo>
                <a:lnTo>
                  <a:pt x="362850" y="71897"/>
                </a:lnTo>
                <a:lnTo>
                  <a:pt x="364730" y="100001"/>
                </a:lnTo>
                <a:lnTo>
                  <a:pt x="360895" y="123243"/>
                </a:lnTo>
                <a:close/>
              </a:path>
            </a:pathLst>
          </a:custGeom>
          <a:solidFill>
            <a:srgbClr val="4E948F"/>
          </a:solidFill>
        </p:spPr>
        <p:txBody>
          <a:bodyPr wrap="square" lIns="0" tIns="0" rIns="0" bIns="0" rtlCol="0"/>
          <a:lstStyle/>
          <a:p>
            <a:endParaRPr dirty="0"/>
          </a:p>
        </p:txBody>
      </p:sp>
      <p:sp>
        <p:nvSpPr>
          <p:cNvPr id="14" name="object 14"/>
          <p:cNvSpPr/>
          <p:nvPr/>
        </p:nvSpPr>
        <p:spPr>
          <a:xfrm>
            <a:off x="1816082" y="6777835"/>
            <a:ext cx="314325" cy="516890"/>
          </a:xfrm>
          <a:custGeom>
            <a:avLst/>
            <a:gdLst/>
            <a:ahLst/>
            <a:cxnLst/>
            <a:rect l="l" t="t" r="r" b="b"/>
            <a:pathLst>
              <a:path w="314325" h="516890">
                <a:moveTo>
                  <a:pt x="0" y="516503"/>
                </a:moveTo>
                <a:lnTo>
                  <a:pt x="19568" y="469463"/>
                </a:lnTo>
                <a:lnTo>
                  <a:pt x="40419" y="423203"/>
                </a:lnTo>
                <a:lnTo>
                  <a:pt x="62527" y="377707"/>
                </a:lnTo>
                <a:lnTo>
                  <a:pt x="85866" y="332959"/>
                </a:lnTo>
                <a:lnTo>
                  <a:pt x="110410" y="288943"/>
                </a:lnTo>
                <a:lnTo>
                  <a:pt x="136133" y="245643"/>
                </a:lnTo>
                <a:lnTo>
                  <a:pt x="163008" y="203044"/>
                </a:lnTo>
                <a:lnTo>
                  <a:pt x="191011" y="161130"/>
                </a:lnTo>
                <a:lnTo>
                  <a:pt x="220114" y="119884"/>
                </a:lnTo>
                <a:lnTo>
                  <a:pt x="250292" y="79291"/>
                </a:lnTo>
                <a:lnTo>
                  <a:pt x="281519" y="39335"/>
                </a:lnTo>
                <a:lnTo>
                  <a:pt x="313769" y="0"/>
                </a:lnTo>
                <a:lnTo>
                  <a:pt x="287837" y="43173"/>
                </a:lnTo>
                <a:lnTo>
                  <a:pt x="134628" y="303661"/>
                </a:lnTo>
                <a:lnTo>
                  <a:pt x="108635" y="346797"/>
                </a:lnTo>
                <a:lnTo>
                  <a:pt x="82268" y="389705"/>
                </a:lnTo>
                <a:lnTo>
                  <a:pt x="55434" y="432329"/>
                </a:lnTo>
                <a:lnTo>
                  <a:pt x="28042" y="474613"/>
                </a:lnTo>
                <a:lnTo>
                  <a:pt x="0" y="516503"/>
                </a:lnTo>
                <a:close/>
              </a:path>
            </a:pathLst>
          </a:custGeom>
          <a:solidFill>
            <a:srgbClr val="4E948F"/>
          </a:solidFill>
        </p:spPr>
        <p:txBody>
          <a:bodyPr wrap="square" lIns="0" tIns="0" rIns="0" bIns="0" rtlCol="0"/>
          <a:lstStyle/>
          <a:p>
            <a:endParaRPr dirty="0"/>
          </a:p>
        </p:txBody>
      </p:sp>
      <p:sp>
        <p:nvSpPr>
          <p:cNvPr id="15" name="object 15"/>
          <p:cNvSpPr/>
          <p:nvPr/>
        </p:nvSpPr>
        <p:spPr>
          <a:xfrm>
            <a:off x="2186869" y="7548904"/>
            <a:ext cx="250190" cy="621030"/>
          </a:xfrm>
          <a:custGeom>
            <a:avLst/>
            <a:gdLst/>
            <a:ahLst/>
            <a:cxnLst/>
            <a:rect l="l" t="t" r="r" b="b"/>
            <a:pathLst>
              <a:path w="250189" h="621029">
                <a:moveTo>
                  <a:pt x="0" y="620942"/>
                </a:moveTo>
                <a:lnTo>
                  <a:pt x="12321" y="570410"/>
                </a:lnTo>
                <a:lnTo>
                  <a:pt x="25639" y="520277"/>
                </a:lnTo>
                <a:lnTo>
                  <a:pt x="39994" y="470561"/>
                </a:lnTo>
                <a:lnTo>
                  <a:pt x="55429" y="421278"/>
                </a:lnTo>
                <a:lnTo>
                  <a:pt x="71985" y="372446"/>
                </a:lnTo>
                <a:lnTo>
                  <a:pt x="89706" y="324080"/>
                </a:lnTo>
                <a:lnTo>
                  <a:pt x="108633" y="276198"/>
                </a:lnTo>
                <a:lnTo>
                  <a:pt x="128808" y="228816"/>
                </a:lnTo>
                <a:lnTo>
                  <a:pt x="150274" y="181952"/>
                </a:lnTo>
                <a:lnTo>
                  <a:pt x="173072" y="135621"/>
                </a:lnTo>
                <a:lnTo>
                  <a:pt x="197245" y="89841"/>
                </a:lnTo>
                <a:lnTo>
                  <a:pt x="222835" y="44628"/>
                </a:lnTo>
                <a:lnTo>
                  <a:pt x="249883" y="0"/>
                </a:lnTo>
                <a:lnTo>
                  <a:pt x="170984" y="190314"/>
                </a:lnTo>
                <a:lnTo>
                  <a:pt x="112795" y="333412"/>
                </a:lnTo>
                <a:lnTo>
                  <a:pt x="74605" y="429034"/>
                </a:lnTo>
                <a:lnTo>
                  <a:pt x="36983" y="524868"/>
                </a:lnTo>
                <a:lnTo>
                  <a:pt x="0" y="620942"/>
                </a:lnTo>
                <a:close/>
              </a:path>
            </a:pathLst>
          </a:custGeom>
          <a:solidFill>
            <a:srgbClr val="4E948F"/>
          </a:solidFill>
        </p:spPr>
        <p:txBody>
          <a:bodyPr wrap="square" lIns="0" tIns="0" rIns="0" bIns="0" rtlCol="0"/>
          <a:lstStyle/>
          <a:p>
            <a:endParaRPr dirty="0"/>
          </a:p>
        </p:txBody>
      </p:sp>
      <p:sp>
        <p:nvSpPr>
          <p:cNvPr id="16" name="object 16"/>
          <p:cNvSpPr/>
          <p:nvPr/>
        </p:nvSpPr>
        <p:spPr>
          <a:xfrm>
            <a:off x="2039838" y="7140189"/>
            <a:ext cx="262890" cy="510540"/>
          </a:xfrm>
          <a:custGeom>
            <a:avLst/>
            <a:gdLst/>
            <a:ahLst/>
            <a:cxnLst/>
            <a:rect l="l" t="t" r="r" b="b"/>
            <a:pathLst>
              <a:path w="262889" h="510540">
                <a:moveTo>
                  <a:pt x="26026" y="510159"/>
                </a:moveTo>
                <a:lnTo>
                  <a:pt x="14638" y="510238"/>
                </a:lnTo>
                <a:lnTo>
                  <a:pt x="5335" y="505267"/>
                </a:lnTo>
                <a:lnTo>
                  <a:pt x="809" y="497026"/>
                </a:lnTo>
                <a:lnTo>
                  <a:pt x="0" y="486831"/>
                </a:lnTo>
                <a:lnTo>
                  <a:pt x="1846" y="476000"/>
                </a:lnTo>
                <a:lnTo>
                  <a:pt x="221105" y="29475"/>
                </a:lnTo>
                <a:lnTo>
                  <a:pt x="234628" y="7646"/>
                </a:lnTo>
                <a:lnTo>
                  <a:pt x="239624" y="0"/>
                </a:lnTo>
                <a:lnTo>
                  <a:pt x="247480" y="2558"/>
                </a:lnTo>
                <a:lnTo>
                  <a:pt x="255789" y="2674"/>
                </a:lnTo>
                <a:lnTo>
                  <a:pt x="258907" y="6760"/>
                </a:lnTo>
                <a:lnTo>
                  <a:pt x="262458" y="14774"/>
                </a:lnTo>
                <a:lnTo>
                  <a:pt x="261506" y="22273"/>
                </a:lnTo>
                <a:lnTo>
                  <a:pt x="257764" y="29540"/>
                </a:lnTo>
                <a:lnTo>
                  <a:pt x="252945" y="36858"/>
                </a:lnTo>
                <a:lnTo>
                  <a:pt x="227237" y="79132"/>
                </a:lnTo>
                <a:lnTo>
                  <a:pt x="203503" y="122416"/>
                </a:lnTo>
                <a:lnTo>
                  <a:pt x="181256" y="166460"/>
                </a:lnTo>
                <a:lnTo>
                  <a:pt x="160007" y="211016"/>
                </a:lnTo>
                <a:lnTo>
                  <a:pt x="118550" y="300670"/>
                </a:lnTo>
                <a:lnTo>
                  <a:pt x="97366" y="345270"/>
                </a:lnTo>
                <a:lnTo>
                  <a:pt x="75228" y="389388"/>
                </a:lnTo>
                <a:lnTo>
                  <a:pt x="51646" y="432775"/>
                </a:lnTo>
                <a:lnTo>
                  <a:pt x="45699" y="444858"/>
                </a:lnTo>
                <a:lnTo>
                  <a:pt x="40971" y="457687"/>
                </a:lnTo>
                <a:lnTo>
                  <a:pt x="37294" y="470931"/>
                </a:lnTo>
                <a:lnTo>
                  <a:pt x="34496" y="484257"/>
                </a:lnTo>
                <a:lnTo>
                  <a:pt x="33228" y="494729"/>
                </a:lnTo>
                <a:lnTo>
                  <a:pt x="31314" y="504175"/>
                </a:lnTo>
                <a:lnTo>
                  <a:pt x="26026" y="510159"/>
                </a:lnTo>
                <a:close/>
              </a:path>
            </a:pathLst>
          </a:custGeom>
          <a:solidFill>
            <a:srgbClr val="4E948F"/>
          </a:solidFill>
        </p:spPr>
        <p:txBody>
          <a:bodyPr wrap="square" lIns="0" tIns="0" rIns="0" bIns="0" rtlCol="0"/>
          <a:lstStyle/>
          <a:p>
            <a:endParaRPr dirty="0"/>
          </a:p>
        </p:txBody>
      </p:sp>
      <p:sp>
        <p:nvSpPr>
          <p:cNvPr id="17" name="object 17"/>
          <p:cNvSpPr txBox="1"/>
          <p:nvPr/>
        </p:nvSpPr>
        <p:spPr>
          <a:xfrm>
            <a:off x="2039838" y="4171316"/>
            <a:ext cx="5789557" cy="1504899"/>
          </a:xfrm>
          <a:prstGeom prst="rect">
            <a:avLst/>
          </a:prstGeom>
        </p:spPr>
        <p:txBody>
          <a:bodyPr vert="horz" wrap="square" lIns="0" tIns="70485" rIns="0" bIns="0" rtlCol="0">
            <a:spAutoFit/>
          </a:bodyPr>
          <a:lstStyle/>
          <a:p>
            <a:pPr marL="741680" marR="647700">
              <a:lnSpc>
                <a:spcPts val="2180"/>
              </a:lnSpc>
              <a:spcBef>
                <a:spcPts val="555"/>
              </a:spcBef>
            </a:pPr>
            <a:r>
              <a:rPr sz="2400" b="1" spc="275" dirty="0">
                <a:solidFill>
                  <a:srgbClr val="4E948F"/>
                </a:solidFill>
                <a:latin typeface="Tahoma"/>
                <a:cs typeface="Tahoma"/>
              </a:rPr>
              <a:t>s</a:t>
            </a:r>
            <a:r>
              <a:rPr sz="2400" b="1" spc="170" dirty="0">
                <a:solidFill>
                  <a:srgbClr val="4E948F"/>
                </a:solidFill>
                <a:latin typeface="Tahoma"/>
                <a:cs typeface="Tahoma"/>
              </a:rPr>
              <a:t>m</a:t>
            </a:r>
            <a:r>
              <a:rPr sz="2400" b="1" spc="140" dirty="0">
                <a:solidFill>
                  <a:srgbClr val="4E948F"/>
                </a:solidFill>
                <a:latin typeface="Tahoma"/>
                <a:cs typeface="Tahoma"/>
              </a:rPr>
              <a:t>a</a:t>
            </a:r>
            <a:r>
              <a:rPr sz="2400" b="1" spc="30" dirty="0">
                <a:solidFill>
                  <a:srgbClr val="4E948F"/>
                </a:solidFill>
                <a:latin typeface="Tahoma"/>
                <a:cs typeface="Tahoma"/>
              </a:rPr>
              <a:t>r</a:t>
            </a:r>
            <a:r>
              <a:rPr sz="2400" b="1" spc="90" dirty="0">
                <a:solidFill>
                  <a:srgbClr val="4E948F"/>
                </a:solidFill>
                <a:latin typeface="Tahoma"/>
                <a:cs typeface="Tahoma"/>
              </a:rPr>
              <a:t>t</a:t>
            </a:r>
            <a:r>
              <a:rPr sz="2400" b="1" spc="215" dirty="0">
                <a:solidFill>
                  <a:srgbClr val="4E948F"/>
                </a:solidFill>
                <a:latin typeface="Tahoma"/>
                <a:cs typeface="Tahoma"/>
              </a:rPr>
              <a:t>p</a:t>
            </a:r>
            <a:r>
              <a:rPr sz="2400" b="1" spc="140" dirty="0">
                <a:solidFill>
                  <a:srgbClr val="4E948F"/>
                </a:solidFill>
                <a:latin typeface="Tahoma"/>
                <a:cs typeface="Tahoma"/>
              </a:rPr>
              <a:t>a</a:t>
            </a:r>
            <a:r>
              <a:rPr sz="2400" b="1" spc="30" dirty="0">
                <a:solidFill>
                  <a:srgbClr val="4E948F"/>
                </a:solidFill>
                <a:latin typeface="Tahoma"/>
                <a:cs typeface="Tahoma"/>
              </a:rPr>
              <a:t>r</a:t>
            </a:r>
            <a:r>
              <a:rPr sz="2400" b="1" spc="260" dirty="0">
                <a:solidFill>
                  <a:srgbClr val="4E948F"/>
                </a:solidFill>
                <a:latin typeface="Tahoma"/>
                <a:cs typeface="Tahoma"/>
              </a:rPr>
              <a:t>e</a:t>
            </a:r>
            <a:r>
              <a:rPr sz="2400" b="1" spc="65" dirty="0">
                <a:solidFill>
                  <a:srgbClr val="4E948F"/>
                </a:solidFill>
                <a:latin typeface="Tahoma"/>
                <a:cs typeface="Tahoma"/>
              </a:rPr>
              <a:t>n</a:t>
            </a:r>
            <a:r>
              <a:rPr sz="2400" b="1" spc="90" dirty="0">
                <a:solidFill>
                  <a:srgbClr val="4E948F"/>
                </a:solidFill>
                <a:latin typeface="Tahoma"/>
                <a:cs typeface="Tahoma"/>
              </a:rPr>
              <a:t>t</a:t>
            </a:r>
            <a:r>
              <a:rPr sz="2400" b="1" spc="350" dirty="0">
                <a:solidFill>
                  <a:srgbClr val="4E948F"/>
                </a:solidFill>
                <a:latin typeface="Tahoma"/>
                <a:cs typeface="Tahoma"/>
              </a:rPr>
              <a:t>c</a:t>
            </a:r>
            <a:r>
              <a:rPr sz="2400" b="1" spc="140" dirty="0">
                <a:solidFill>
                  <a:srgbClr val="4E948F"/>
                </a:solidFill>
                <a:latin typeface="Tahoma"/>
                <a:cs typeface="Tahoma"/>
              </a:rPr>
              <a:t>a</a:t>
            </a:r>
            <a:r>
              <a:rPr sz="2400" b="1" spc="65" dirty="0">
                <a:solidFill>
                  <a:srgbClr val="4E948F"/>
                </a:solidFill>
                <a:latin typeface="Tahoma"/>
                <a:cs typeface="Tahoma"/>
              </a:rPr>
              <a:t>n</a:t>
            </a:r>
            <a:r>
              <a:rPr sz="2400" b="1" spc="140" dirty="0">
                <a:solidFill>
                  <a:srgbClr val="4E948F"/>
                </a:solidFill>
                <a:latin typeface="Tahoma"/>
                <a:cs typeface="Tahoma"/>
              </a:rPr>
              <a:t>a</a:t>
            </a:r>
            <a:r>
              <a:rPr sz="2400" b="1" spc="215" dirty="0">
                <a:solidFill>
                  <a:srgbClr val="4E948F"/>
                </a:solidFill>
                <a:latin typeface="Tahoma"/>
                <a:cs typeface="Tahoma"/>
              </a:rPr>
              <a:t>d</a:t>
            </a:r>
            <a:r>
              <a:rPr sz="2400" b="1" spc="140" dirty="0">
                <a:solidFill>
                  <a:srgbClr val="4E948F"/>
                </a:solidFill>
                <a:latin typeface="Tahoma"/>
                <a:cs typeface="Tahoma"/>
              </a:rPr>
              <a:t>a</a:t>
            </a:r>
            <a:r>
              <a:rPr sz="2400" b="1" spc="15" dirty="0">
                <a:solidFill>
                  <a:srgbClr val="4E948F"/>
                </a:solidFill>
                <a:latin typeface="Tahoma"/>
                <a:cs typeface="Tahoma"/>
              </a:rPr>
              <a:t>.</a:t>
            </a:r>
            <a:r>
              <a:rPr sz="2400" b="1" spc="350" dirty="0">
                <a:solidFill>
                  <a:srgbClr val="4E948F"/>
                </a:solidFill>
                <a:latin typeface="Tahoma"/>
                <a:cs typeface="Tahoma"/>
              </a:rPr>
              <a:t>c</a:t>
            </a:r>
            <a:r>
              <a:rPr sz="2400" b="1" spc="75" dirty="0">
                <a:solidFill>
                  <a:srgbClr val="4E948F"/>
                </a:solidFill>
                <a:latin typeface="Tahoma"/>
                <a:cs typeface="Tahoma"/>
              </a:rPr>
              <a:t>a</a:t>
            </a:r>
            <a:endParaRPr sz="2400" b="1" dirty="0">
              <a:latin typeface="Tahoma"/>
              <a:cs typeface="Tahoma"/>
            </a:endParaRPr>
          </a:p>
          <a:p>
            <a:pPr marL="692150">
              <a:lnSpc>
                <a:spcPct val="100000"/>
              </a:lnSpc>
              <a:spcBef>
                <a:spcPts val="1710"/>
              </a:spcBef>
            </a:pPr>
            <a:r>
              <a:rPr sz="2400" b="1" spc="-270" dirty="0">
                <a:solidFill>
                  <a:srgbClr val="4E948F"/>
                </a:solidFill>
                <a:latin typeface="Tahoma"/>
                <a:cs typeface="Tahoma"/>
              </a:rPr>
              <a:t>1</a:t>
            </a:r>
            <a:r>
              <a:rPr lang="en-US" sz="2400" b="1" spc="-270" dirty="0">
                <a:solidFill>
                  <a:srgbClr val="4E948F"/>
                </a:solidFill>
                <a:latin typeface="Tahoma"/>
                <a:cs typeface="Tahoma"/>
              </a:rPr>
              <a:t>-</a:t>
            </a:r>
            <a:r>
              <a:rPr sz="2400" b="1" spc="-270" dirty="0">
                <a:solidFill>
                  <a:srgbClr val="4E948F"/>
                </a:solidFill>
                <a:latin typeface="Tahoma"/>
                <a:cs typeface="Tahoma"/>
              </a:rPr>
              <a:t> </a:t>
            </a:r>
            <a:r>
              <a:rPr sz="2400" b="1" spc="240" dirty="0">
                <a:solidFill>
                  <a:srgbClr val="4E948F"/>
                </a:solidFill>
                <a:latin typeface="Tahoma"/>
                <a:cs typeface="Tahoma"/>
              </a:rPr>
              <a:t>855</a:t>
            </a:r>
            <a:r>
              <a:rPr lang="en-US" sz="2400" b="1" spc="240" dirty="0">
                <a:solidFill>
                  <a:srgbClr val="4E948F"/>
                </a:solidFill>
                <a:latin typeface="Tahoma"/>
                <a:cs typeface="Tahoma"/>
              </a:rPr>
              <a:t>-</a:t>
            </a:r>
            <a:r>
              <a:rPr sz="2400" b="1" spc="65" dirty="0">
                <a:solidFill>
                  <a:srgbClr val="4E948F"/>
                </a:solidFill>
                <a:latin typeface="Tahoma"/>
                <a:cs typeface="Tahoma"/>
              </a:rPr>
              <a:t>871</a:t>
            </a:r>
            <a:r>
              <a:rPr lang="en-US" sz="2400" b="1" spc="65" dirty="0">
                <a:solidFill>
                  <a:srgbClr val="4E948F"/>
                </a:solidFill>
                <a:latin typeface="Tahoma"/>
                <a:cs typeface="Tahoma"/>
              </a:rPr>
              <a:t>-</a:t>
            </a:r>
            <a:r>
              <a:rPr sz="2400" b="1" spc="240" dirty="0">
                <a:solidFill>
                  <a:srgbClr val="4E948F"/>
                </a:solidFill>
                <a:latin typeface="Tahoma"/>
                <a:cs typeface="Tahoma"/>
              </a:rPr>
              <a:t>BABY</a:t>
            </a:r>
            <a:r>
              <a:rPr sz="2400" b="1" spc="-245" dirty="0">
                <a:solidFill>
                  <a:srgbClr val="4E948F"/>
                </a:solidFill>
                <a:latin typeface="Tahoma"/>
                <a:cs typeface="Tahoma"/>
              </a:rPr>
              <a:t> </a:t>
            </a:r>
            <a:r>
              <a:rPr sz="2400" b="1" spc="114" dirty="0">
                <a:solidFill>
                  <a:srgbClr val="4E948F"/>
                </a:solidFill>
                <a:latin typeface="Tahoma"/>
                <a:cs typeface="Tahoma"/>
              </a:rPr>
              <a:t>(2229)</a:t>
            </a:r>
            <a:endParaRPr sz="2400" b="1" dirty="0">
              <a:latin typeface="Tahoma"/>
              <a:cs typeface="Tahoma"/>
            </a:endParaRPr>
          </a:p>
          <a:p>
            <a:pPr marL="12065" marR="5080" indent="86360">
              <a:lnSpc>
                <a:spcPts val="2180"/>
              </a:lnSpc>
              <a:spcBef>
                <a:spcPts val="2165"/>
              </a:spcBef>
            </a:pPr>
            <a:r>
              <a:rPr sz="2400" b="1" spc="350" dirty="0">
                <a:solidFill>
                  <a:srgbClr val="43938F"/>
                </a:solidFill>
                <a:latin typeface="Tahoma"/>
                <a:cs typeface="Tahoma"/>
                <a:hlinkClick r:id="rId2">
                  <a:extLst>
                    <a:ext uri="{A12FA001-AC4F-418D-AE19-62706E023703}">
                      <ahyp:hlinkClr xmlns:ahyp="http://schemas.microsoft.com/office/drawing/2018/hyperlinkcolor" val="tx"/>
                    </a:ext>
                  </a:extLst>
                </a:hlinkClick>
              </a:rPr>
              <a:t>c</a:t>
            </a:r>
            <a:r>
              <a:rPr sz="2400" b="1" spc="245" dirty="0">
                <a:solidFill>
                  <a:srgbClr val="43938F"/>
                </a:solidFill>
                <a:latin typeface="Tahoma"/>
                <a:cs typeface="Tahoma"/>
                <a:hlinkClick r:id="rId2">
                  <a:extLst>
                    <a:ext uri="{A12FA001-AC4F-418D-AE19-62706E023703}">
                      <ahyp:hlinkClr xmlns:ahyp="http://schemas.microsoft.com/office/drawing/2018/hyperlinkcolor" val="tx"/>
                    </a:ext>
                  </a:extLst>
                </a:hlinkClick>
              </a:rPr>
              <a:t>o</a:t>
            </a:r>
            <a:r>
              <a:rPr sz="2400" b="1" spc="65" dirty="0">
                <a:solidFill>
                  <a:srgbClr val="43938F"/>
                </a:solidFill>
                <a:latin typeface="Tahoma"/>
                <a:cs typeface="Tahoma"/>
                <a:hlinkClick r:id="rId2">
                  <a:extLst>
                    <a:ext uri="{A12FA001-AC4F-418D-AE19-62706E023703}">
                      <ahyp:hlinkClr xmlns:ahyp="http://schemas.microsoft.com/office/drawing/2018/hyperlinkcolor" val="tx"/>
                    </a:ext>
                  </a:extLst>
                </a:hlinkClick>
              </a:rPr>
              <a:t>n</a:t>
            </a:r>
            <a:r>
              <a:rPr sz="2400" b="1" spc="90" dirty="0">
                <a:solidFill>
                  <a:srgbClr val="43938F"/>
                </a:solidFill>
                <a:latin typeface="Tahoma"/>
                <a:cs typeface="Tahoma"/>
                <a:hlinkClick r:id="rId2">
                  <a:extLst>
                    <a:ext uri="{A12FA001-AC4F-418D-AE19-62706E023703}">
                      <ahyp:hlinkClr xmlns:ahyp="http://schemas.microsoft.com/office/drawing/2018/hyperlinkcolor" val="tx"/>
                    </a:ext>
                  </a:extLst>
                </a:hlinkClick>
              </a:rPr>
              <a:t>t</a:t>
            </a:r>
            <a:r>
              <a:rPr sz="2400" b="1" spc="140" dirty="0">
                <a:solidFill>
                  <a:srgbClr val="43938F"/>
                </a:solidFill>
                <a:latin typeface="Tahoma"/>
                <a:cs typeface="Tahoma"/>
                <a:hlinkClick r:id="rId2">
                  <a:extLst>
                    <a:ext uri="{A12FA001-AC4F-418D-AE19-62706E023703}">
                      <ahyp:hlinkClr xmlns:ahyp="http://schemas.microsoft.com/office/drawing/2018/hyperlinkcolor" val="tx"/>
                    </a:ext>
                  </a:extLst>
                </a:hlinkClick>
              </a:rPr>
              <a:t>a</a:t>
            </a:r>
            <a:r>
              <a:rPr sz="2400" b="1" spc="350" dirty="0">
                <a:solidFill>
                  <a:srgbClr val="43938F"/>
                </a:solidFill>
                <a:latin typeface="Tahoma"/>
                <a:cs typeface="Tahoma"/>
                <a:hlinkClick r:id="rId2">
                  <a:extLst>
                    <a:ext uri="{A12FA001-AC4F-418D-AE19-62706E023703}">
                      <ahyp:hlinkClr xmlns:ahyp="http://schemas.microsoft.com/office/drawing/2018/hyperlinkcolor" val="tx"/>
                    </a:ext>
                  </a:extLst>
                </a:hlinkClick>
              </a:rPr>
              <a:t>c</a:t>
            </a:r>
            <a:r>
              <a:rPr sz="2400" b="1" spc="90" dirty="0">
                <a:solidFill>
                  <a:srgbClr val="43938F"/>
                </a:solidFill>
                <a:latin typeface="Tahoma"/>
                <a:cs typeface="Tahoma"/>
                <a:hlinkClick r:id="rId2">
                  <a:extLst>
                    <a:ext uri="{A12FA001-AC4F-418D-AE19-62706E023703}">
                      <ahyp:hlinkClr xmlns:ahyp="http://schemas.microsoft.com/office/drawing/2018/hyperlinkcolor" val="tx"/>
                    </a:ext>
                  </a:extLst>
                </a:hlinkClick>
              </a:rPr>
              <a:t>t</a:t>
            </a:r>
            <a:r>
              <a:rPr sz="2400" b="1" spc="385" dirty="0">
                <a:solidFill>
                  <a:srgbClr val="43938F"/>
                </a:solidFill>
                <a:latin typeface="Tahoma"/>
                <a:cs typeface="Tahoma"/>
                <a:hlinkClick r:id="rId2">
                  <a:extLst>
                    <a:ext uri="{A12FA001-AC4F-418D-AE19-62706E023703}">
                      <ahyp:hlinkClr xmlns:ahyp="http://schemas.microsoft.com/office/drawing/2018/hyperlinkcolor" val="tx"/>
                    </a:ext>
                  </a:extLst>
                </a:hlinkClick>
              </a:rPr>
              <a:t>@</a:t>
            </a:r>
            <a:r>
              <a:rPr sz="2400" b="1" spc="275" dirty="0">
                <a:solidFill>
                  <a:srgbClr val="43938F"/>
                </a:solidFill>
                <a:latin typeface="Tahoma"/>
                <a:cs typeface="Tahoma"/>
                <a:hlinkClick r:id="rId2">
                  <a:extLst>
                    <a:ext uri="{A12FA001-AC4F-418D-AE19-62706E023703}">
                      <ahyp:hlinkClr xmlns:ahyp="http://schemas.microsoft.com/office/drawing/2018/hyperlinkcolor" val="tx"/>
                    </a:ext>
                  </a:extLst>
                </a:hlinkClick>
              </a:rPr>
              <a:t>s</a:t>
            </a:r>
            <a:r>
              <a:rPr sz="2400" b="1" spc="170" dirty="0">
                <a:solidFill>
                  <a:srgbClr val="43938F"/>
                </a:solidFill>
                <a:latin typeface="Tahoma"/>
                <a:cs typeface="Tahoma"/>
                <a:hlinkClick r:id="rId2">
                  <a:extLst>
                    <a:ext uri="{A12FA001-AC4F-418D-AE19-62706E023703}">
                      <ahyp:hlinkClr xmlns:ahyp="http://schemas.microsoft.com/office/drawing/2018/hyperlinkcolor" val="tx"/>
                    </a:ext>
                  </a:extLst>
                </a:hlinkClick>
              </a:rPr>
              <a:t>m</a:t>
            </a:r>
            <a:r>
              <a:rPr sz="2400" b="1" spc="140" dirty="0">
                <a:solidFill>
                  <a:srgbClr val="43938F"/>
                </a:solidFill>
                <a:latin typeface="Tahoma"/>
                <a:cs typeface="Tahoma"/>
                <a:hlinkClick r:id="rId2">
                  <a:extLst>
                    <a:ext uri="{A12FA001-AC4F-418D-AE19-62706E023703}">
                      <ahyp:hlinkClr xmlns:ahyp="http://schemas.microsoft.com/office/drawing/2018/hyperlinkcolor" val="tx"/>
                    </a:ext>
                  </a:extLst>
                </a:hlinkClick>
              </a:rPr>
              <a:t>a</a:t>
            </a:r>
            <a:r>
              <a:rPr sz="2400" b="1" spc="30" dirty="0">
                <a:solidFill>
                  <a:srgbClr val="43938F"/>
                </a:solidFill>
                <a:latin typeface="Tahoma"/>
                <a:cs typeface="Tahoma"/>
                <a:hlinkClick r:id="rId2">
                  <a:extLst>
                    <a:ext uri="{A12FA001-AC4F-418D-AE19-62706E023703}">
                      <ahyp:hlinkClr xmlns:ahyp="http://schemas.microsoft.com/office/drawing/2018/hyperlinkcolor" val="tx"/>
                    </a:ext>
                  </a:extLst>
                </a:hlinkClick>
              </a:rPr>
              <a:t>r</a:t>
            </a:r>
            <a:r>
              <a:rPr sz="2400" b="1" spc="90" dirty="0">
                <a:solidFill>
                  <a:srgbClr val="43938F"/>
                </a:solidFill>
                <a:latin typeface="Tahoma"/>
                <a:cs typeface="Tahoma"/>
                <a:hlinkClick r:id="rId2">
                  <a:extLst>
                    <a:ext uri="{A12FA001-AC4F-418D-AE19-62706E023703}">
                      <ahyp:hlinkClr xmlns:ahyp="http://schemas.microsoft.com/office/drawing/2018/hyperlinkcolor" val="tx"/>
                    </a:ext>
                  </a:extLst>
                </a:hlinkClick>
              </a:rPr>
              <a:t>t</a:t>
            </a:r>
            <a:r>
              <a:rPr sz="2400" b="1" spc="215" dirty="0">
                <a:solidFill>
                  <a:srgbClr val="43938F"/>
                </a:solidFill>
                <a:latin typeface="Tahoma"/>
                <a:cs typeface="Tahoma"/>
                <a:hlinkClick r:id="rId2">
                  <a:extLst>
                    <a:ext uri="{A12FA001-AC4F-418D-AE19-62706E023703}">
                      <ahyp:hlinkClr xmlns:ahyp="http://schemas.microsoft.com/office/drawing/2018/hyperlinkcolor" val="tx"/>
                    </a:ext>
                  </a:extLst>
                </a:hlinkClick>
              </a:rPr>
              <a:t>p</a:t>
            </a:r>
            <a:r>
              <a:rPr sz="2400" b="1" spc="140" dirty="0">
                <a:solidFill>
                  <a:srgbClr val="43938F"/>
                </a:solidFill>
                <a:latin typeface="Tahoma"/>
                <a:cs typeface="Tahoma"/>
                <a:hlinkClick r:id="rId2">
                  <a:extLst>
                    <a:ext uri="{A12FA001-AC4F-418D-AE19-62706E023703}">
                      <ahyp:hlinkClr xmlns:ahyp="http://schemas.microsoft.com/office/drawing/2018/hyperlinkcolor" val="tx"/>
                    </a:ext>
                  </a:extLst>
                </a:hlinkClick>
              </a:rPr>
              <a:t>a</a:t>
            </a:r>
            <a:r>
              <a:rPr sz="2400" b="1" spc="30" dirty="0">
                <a:solidFill>
                  <a:srgbClr val="43938F"/>
                </a:solidFill>
                <a:latin typeface="Tahoma"/>
                <a:cs typeface="Tahoma"/>
                <a:hlinkClick r:id="rId2">
                  <a:extLst>
                    <a:ext uri="{A12FA001-AC4F-418D-AE19-62706E023703}">
                      <ahyp:hlinkClr xmlns:ahyp="http://schemas.microsoft.com/office/drawing/2018/hyperlinkcolor" val="tx"/>
                    </a:ext>
                  </a:extLst>
                </a:hlinkClick>
              </a:rPr>
              <a:t>r</a:t>
            </a:r>
            <a:r>
              <a:rPr sz="2400" b="1" spc="260" dirty="0">
                <a:solidFill>
                  <a:srgbClr val="43938F"/>
                </a:solidFill>
                <a:latin typeface="Tahoma"/>
                <a:cs typeface="Tahoma"/>
                <a:hlinkClick r:id="rId2">
                  <a:extLst>
                    <a:ext uri="{A12FA001-AC4F-418D-AE19-62706E023703}">
                      <ahyp:hlinkClr xmlns:ahyp="http://schemas.microsoft.com/office/drawing/2018/hyperlinkcolor" val="tx"/>
                    </a:ext>
                  </a:extLst>
                </a:hlinkClick>
              </a:rPr>
              <a:t>e</a:t>
            </a:r>
            <a:r>
              <a:rPr sz="2400" b="1" spc="65" dirty="0">
                <a:solidFill>
                  <a:srgbClr val="43938F"/>
                </a:solidFill>
                <a:latin typeface="Tahoma"/>
                <a:cs typeface="Tahoma"/>
                <a:hlinkClick r:id="rId2">
                  <a:extLst>
                    <a:ext uri="{A12FA001-AC4F-418D-AE19-62706E023703}">
                      <ahyp:hlinkClr xmlns:ahyp="http://schemas.microsoft.com/office/drawing/2018/hyperlinkcolor" val="tx"/>
                    </a:ext>
                  </a:extLst>
                </a:hlinkClick>
              </a:rPr>
              <a:t>n</a:t>
            </a:r>
            <a:r>
              <a:rPr sz="2400" b="1" spc="90" dirty="0">
                <a:solidFill>
                  <a:srgbClr val="43938F"/>
                </a:solidFill>
                <a:latin typeface="Tahoma"/>
                <a:cs typeface="Tahoma"/>
                <a:hlinkClick r:id="rId2">
                  <a:extLst>
                    <a:ext uri="{A12FA001-AC4F-418D-AE19-62706E023703}">
                      <ahyp:hlinkClr xmlns:ahyp="http://schemas.microsoft.com/office/drawing/2018/hyperlinkcolor" val="tx"/>
                    </a:ext>
                  </a:extLst>
                </a:hlinkClick>
              </a:rPr>
              <a:t>t</a:t>
            </a:r>
            <a:r>
              <a:rPr sz="2400" b="1" spc="350" dirty="0">
                <a:solidFill>
                  <a:srgbClr val="43938F"/>
                </a:solidFill>
                <a:latin typeface="Tahoma"/>
                <a:cs typeface="Tahoma"/>
                <a:hlinkClick r:id="rId2">
                  <a:extLst>
                    <a:ext uri="{A12FA001-AC4F-418D-AE19-62706E023703}">
                      <ahyp:hlinkClr xmlns:ahyp="http://schemas.microsoft.com/office/drawing/2018/hyperlinkcolor" val="tx"/>
                    </a:ext>
                  </a:extLst>
                </a:hlinkClick>
              </a:rPr>
              <a:t>c</a:t>
            </a:r>
            <a:r>
              <a:rPr sz="2400" b="1" spc="140" dirty="0">
                <a:solidFill>
                  <a:srgbClr val="43938F"/>
                </a:solidFill>
                <a:latin typeface="Tahoma"/>
                <a:cs typeface="Tahoma"/>
                <a:hlinkClick r:id="rId2">
                  <a:extLst>
                    <a:ext uri="{A12FA001-AC4F-418D-AE19-62706E023703}">
                      <ahyp:hlinkClr xmlns:ahyp="http://schemas.microsoft.com/office/drawing/2018/hyperlinkcolor" val="tx"/>
                    </a:ext>
                  </a:extLst>
                </a:hlinkClick>
              </a:rPr>
              <a:t>a</a:t>
            </a:r>
            <a:r>
              <a:rPr sz="2400" b="1" spc="65" dirty="0">
                <a:solidFill>
                  <a:srgbClr val="43938F"/>
                </a:solidFill>
                <a:latin typeface="Tahoma"/>
                <a:cs typeface="Tahoma"/>
                <a:hlinkClick r:id="rId2">
                  <a:extLst>
                    <a:ext uri="{A12FA001-AC4F-418D-AE19-62706E023703}">
                      <ahyp:hlinkClr xmlns:ahyp="http://schemas.microsoft.com/office/drawing/2018/hyperlinkcolor" val="tx"/>
                    </a:ext>
                  </a:extLst>
                </a:hlinkClick>
              </a:rPr>
              <a:t>n</a:t>
            </a:r>
            <a:r>
              <a:rPr sz="2400" b="1" spc="140" dirty="0">
                <a:solidFill>
                  <a:srgbClr val="43938F"/>
                </a:solidFill>
                <a:latin typeface="Tahoma"/>
                <a:cs typeface="Tahoma"/>
                <a:hlinkClick r:id="rId2">
                  <a:extLst>
                    <a:ext uri="{A12FA001-AC4F-418D-AE19-62706E023703}">
                      <ahyp:hlinkClr xmlns:ahyp="http://schemas.microsoft.com/office/drawing/2018/hyperlinkcolor" val="tx"/>
                    </a:ext>
                  </a:extLst>
                </a:hlinkClick>
              </a:rPr>
              <a:t>a</a:t>
            </a:r>
            <a:r>
              <a:rPr sz="2400" b="1" spc="215" dirty="0">
                <a:solidFill>
                  <a:srgbClr val="43938F"/>
                </a:solidFill>
                <a:latin typeface="Tahoma"/>
                <a:cs typeface="Tahoma"/>
                <a:hlinkClick r:id="rId2">
                  <a:extLst>
                    <a:ext uri="{A12FA001-AC4F-418D-AE19-62706E023703}">
                      <ahyp:hlinkClr xmlns:ahyp="http://schemas.microsoft.com/office/drawing/2018/hyperlinkcolor" val="tx"/>
                    </a:ext>
                  </a:extLst>
                </a:hlinkClick>
              </a:rPr>
              <a:t>d</a:t>
            </a:r>
            <a:r>
              <a:rPr sz="2400" b="1" spc="140" dirty="0">
                <a:solidFill>
                  <a:srgbClr val="43938F"/>
                </a:solidFill>
                <a:latin typeface="Tahoma"/>
                <a:cs typeface="Tahoma"/>
                <a:hlinkClick r:id="rId2">
                  <a:extLst>
                    <a:ext uri="{A12FA001-AC4F-418D-AE19-62706E023703}">
                      <ahyp:hlinkClr xmlns:ahyp="http://schemas.microsoft.com/office/drawing/2018/hyperlinkcolor" val="tx"/>
                    </a:ext>
                  </a:extLst>
                </a:hlinkClick>
              </a:rPr>
              <a:t>a</a:t>
            </a:r>
            <a:r>
              <a:rPr sz="2400" b="1" spc="15" dirty="0">
                <a:solidFill>
                  <a:srgbClr val="43938F"/>
                </a:solidFill>
                <a:latin typeface="Tahoma"/>
                <a:cs typeface="Tahoma"/>
                <a:hlinkClick r:id="rId2">
                  <a:extLst>
                    <a:ext uri="{A12FA001-AC4F-418D-AE19-62706E023703}">
                      <ahyp:hlinkClr xmlns:ahyp="http://schemas.microsoft.com/office/drawing/2018/hyperlinkcolor" val="tx"/>
                    </a:ext>
                  </a:extLst>
                </a:hlinkClick>
              </a:rPr>
              <a:t>.</a:t>
            </a:r>
            <a:r>
              <a:rPr sz="2400" b="1" spc="350" dirty="0">
                <a:solidFill>
                  <a:srgbClr val="43938F"/>
                </a:solidFill>
                <a:latin typeface="Tahoma"/>
                <a:cs typeface="Tahoma"/>
                <a:hlinkClick r:id="rId2">
                  <a:extLst>
                    <a:ext uri="{A12FA001-AC4F-418D-AE19-62706E023703}">
                      <ahyp:hlinkClr xmlns:ahyp="http://schemas.microsoft.com/office/drawing/2018/hyperlinkcolor" val="tx"/>
                    </a:ext>
                  </a:extLst>
                </a:hlinkClick>
              </a:rPr>
              <a:t>c</a:t>
            </a:r>
            <a:r>
              <a:rPr sz="2400" b="1" spc="75" dirty="0">
                <a:solidFill>
                  <a:srgbClr val="43938F"/>
                </a:solidFill>
                <a:latin typeface="Tahoma"/>
                <a:cs typeface="Tahoma"/>
                <a:hlinkClick r:id="rId2">
                  <a:extLst>
                    <a:ext uri="{A12FA001-AC4F-418D-AE19-62706E023703}">
                      <ahyp:hlinkClr xmlns:ahyp="http://schemas.microsoft.com/office/drawing/2018/hyperlinkcolor" val="tx"/>
                    </a:ext>
                  </a:extLst>
                </a:hlinkClick>
              </a:rPr>
              <a:t>a</a:t>
            </a:r>
            <a:endParaRPr sz="2400" b="1" dirty="0">
              <a:solidFill>
                <a:srgbClr val="43938F"/>
              </a:solidFill>
              <a:latin typeface="Tahoma"/>
              <a:cs typeface="Tahoma"/>
            </a:endParaRPr>
          </a:p>
        </p:txBody>
      </p:sp>
      <p:sp>
        <p:nvSpPr>
          <p:cNvPr id="18" name="object 18"/>
          <p:cNvSpPr txBox="1"/>
          <p:nvPr/>
        </p:nvSpPr>
        <p:spPr>
          <a:xfrm>
            <a:off x="11375923" y="6811817"/>
            <a:ext cx="6302794" cy="838628"/>
          </a:xfrm>
          <a:prstGeom prst="rect">
            <a:avLst/>
          </a:prstGeom>
        </p:spPr>
        <p:txBody>
          <a:bodyPr vert="horz" wrap="square" lIns="0" tIns="12700" rIns="0" bIns="0" rtlCol="0">
            <a:spAutoFit/>
          </a:bodyPr>
          <a:lstStyle/>
          <a:p>
            <a:pPr marL="12700" marR="5080">
              <a:lnSpc>
                <a:spcPct val="115599"/>
              </a:lnSpc>
              <a:spcBef>
                <a:spcPts val="100"/>
              </a:spcBef>
            </a:pPr>
            <a:r>
              <a:rPr sz="2400" spc="105" dirty="0">
                <a:solidFill>
                  <a:srgbClr val="F7F7F0"/>
                </a:solidFill>
                <a:latin typeface="Tahoma"/>
                <a:cs typeface="Tahoma"/>
              </a:rPr>
              <a:t>Patricia </a:t>
            </a:r>
            <a:r>
              <a:rPr sz="2400" spc="95" dirty="0">
                <a:solidFill>
                  <a:srgbClr val="F7F7F0"/>
                </a:solidFill>
                <a:latin typeface="Tahoma"/>
                <a:cs typeface="Tahoma"/>
              </a:rPr>
              <a:t>Janssen,</a:t>
            </a:r>
            <a:r>
              <a:rPr lang="en-US" sz="2400" spc="95" dirty="0">
                <a:solidFill>
                  <a:srgbClr val="F7F7F0"/>
                </a:solidFill>
                <a:latin typeface="Tahoma"/>
                <a:cs typeface="Tahoma"/>
              </a:rPr>
              <a:t> PhD, Lead</a:t>
            </a:r>
          </a:p>
          <a:p>
            <a:pPr marL="12700" marR="5080">
              <a:lnSpc>
                <a:spcPct val="115599"/>
              </a:lnSpc>
              <a:spcBef>
                <a:spcPts val="100"/>
              </a:spcBef>
            </a:pPr>
            <a:r>
              <a:rPr sz="2400" spc="75" dirty="0">
                <a:solidFill>
                  <a:schemeClr val="bg1"/>
                </a:solidFill>
                <a:latin typeface="Tahoma"/>
                <a:cs typeface="Tahoma"/>
                <a:hlinkClick r:id="rId3">
                  <a:extLst>
                    <a:ext uri="{A12FA001-AC4F-418D-AE19-62706E023703}">
                      <ahyp:hlinkClr xmlns:ahyp="http://schemas.microsoft.com/office/drawing/2018/hyperlinkcolor" val="tx"/>
                    </a:ext>
                  </a:extLst>
                </a:hlinkClick>
              </a:rPr>
              <a:t>patti.janssen@ubc.ca</a:t>
            </a:r>
            <a:endParaRPr sz="2400" dirty="0">
              <a:solidFill>
                <a:schemeClr val="bg1"/>
              </a:solidFill>
              <a:latin typeface="Tahoma"/>
              <a:cs typeface="Tahoma"/>
            </a:endParaRPr>
          </a:p>
        </p:txBody>
      </p:sp>
      <p:sp>
        <p:nvSpPr>
          <p:cNvPr id="19" name="object 19"/>
          <p:cNvSpPr txBox="1"/>
          <p:nvPr/>
        </p:nvSpPr>
        <p:spPr>
          <a:xfrm>
            <a:off x="11353800" y="8514198"/>
            <a:ext cx="5061526" cy="838628"/>
          </a:xfrm>
          <a:prstGeom prst="rect">
            <a:avLst/>
          </a:prstGeom>
          <a:ln>
            <a:solidFill>
              <a:srgbClr val="0070C0"/>
            </a:solidFill>
          </a:ln>
        </p:spPr>
        <p:txBody>
          <a:bodyPr vert="horz" wrap="square" lIns="0" tIns="12700" rIns="0" bIns="0" rtlCol="0">
            <a:spAutoFit/>
          </a:bodyPr>
          <a:lstStyle/>
          <a:p>
            <a:pPr marL="12700" marR="5080">
              <a:lnSpc>
                <a:spcPct val="115599"/>
              </a:lnSpc>
              <a:spcBef>
                <a:spcPts val="100"/>
              </a:spcBef>
            </a:pPr>
            <a:r>
              <a:rPr lang="en-US" sz="2400" spc="70" dirty="0">
                <a:solidFill>
                  <a:srgbClr val="F7F7F0"/>
                </a:solidFill>
                <a:latin typeface="Tahoma"/>
                <a:cs typeface="Tahoma"/>
              </a:rPr>
              <a:t>Kara Allanach, MSc, Coordinator </a:t>
            </a:r>
            <a:r>
              <a:rPr lang="en-CA" sz="2400" u="sng" spc="85" dirty="0">
                <a:solidFill>
                  <a:schemeClr val="bg1"/>
                </a:solidFill>
                <a:latin typeface="Tahoma"/>
                <a:cs typeface="Tahoma"/>
              </a:rPr>
              <a:t>klallanach@gmail.com</a:t>
            </a:r>
            <a:endParaRPr sz="2400" u="sng" dirty="0">
              <a:solidFill>
                <a:schemeClr val="bg1"/>
              </a:solidFill>
              <a:latin typeface="Tahoma"/>
              <a:cs typeface="Tahoma"/>
            </a:endParaRPr>
          </a:p>
        </p:txBody>
      </p:sp>
      <p:pic>
        <p:nvPicPr>
          <p:cNvPr id="22" name="Picture 21">
            <a:extLst>
              <a:ext uri="{FF2B5EF4-FFF2-40B4-BE49-F238E27FC236}">
                <a16:creationId xmlns:a16="http://schemas.microsoft.com/office/drawing/2014/main" id="{B77FFA80-0956-49DE-97C8-BCD4B227F2D2}"/>
              </a:ext>
            </a:extLst>
          </p:cNvPr>
          <p:cNvPicPr>
            <a:picLocks noChangeAspect="1"/>
          </p:cNvPicPr>
          <p:nvPr/>
        </p:nvPicPr>
        <p:blipFill>
          <a:blip r:embed="rId4"/>
          <a:stretch>
            <a:fillRect/>
          </a:stretch>
        </p:blipFill>
        <p:spPr>
          <a:xfrm>
            <a:off x="2599595" y="2140010"/>
            <a:ext cx="3560372" cy="1255884"/>
          </a:xfrm>
          <a:prstGeom prst="rect">
            <a:avLst/>
          </a:prstGeom>
        </p:spPr>
      </p:pic>
      <p:sp>
        <p:nvSpPr>
          <p:cNvPr id="23" name="Rounded Rectangular Callout 2">
            <a:extLst>
              <a:ext uri="{FF2B5EF4-FFF2-40B4-BE49-F238E27FC236}">
                <a16:creationId xmlns:a16="http://schemas.microsoft.com/office/drawing/2014/main" id="{C8B86EBC-166D-45F0-A1C2-714234209F2C}"/>
              </a:ext>
            </a:extLst>
          </p:cNvPr>
          <p:cNvSpPr/>
          <p:nvPr/>
        </p:nvSpPr>
        <p:spPr>
          <a:xfrm>
            <a:off x="9137752" y="873193"/>
            <a:ext cx="8517886" cy="3789517"/>
          </a:xfrm>
          <a:prstGeom prst="wedgeRoundRectCallout">
            <a:avLst>
              <a:gd name="adj1" fmla="val 22090"/>
              <a:gd name="adj2" fmla="val 64800"/>
              <a:gd name="adj3" fmla="val 16667"/>
            </a:avLst>
          </a:prstGeom>
          <a:solidFill>
            <a:srgbClr val="FFE9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3200" dirty="0">
                <a:solidFill>
                  <a:srgbClr val="43938F"/>
                </a:solidFill>
              </a:rPr>
              <a:t>“SmartParent is a reliable source and you can trust that. When you go to Google, you can find anything. It [the Internet] is very scary sometimes. But if you have a reputable text and you know where it’s coming from and you trust the source, then you’re more likely to go to that resource and believe it and seek it out.” </a:t>
            </a:r>
          </a:p>
        </p:txBody>
      </p:sp>
      <p:sp>
        <p:nvSpPr>
          <p:cNvPr id="2" name="Slide Number Placeholder 1">
            <a:extLst>
              <a:ext uri="{FF2B5EF4-FFF2-40B4-BE49-F238E27FC236}">
                <a16:creationId xmlns:a16="http://schemas.microsoft.com/office/drawing/2014/main" id="{76D6BD27-23CF-4E8E-BC15-2A31C646FF4B}"/>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0"/>
          <p:cNvSpPr/>
          <p:nvPr/>
        </p:nvSpPr>
        <p:spPr>
          <a:xfrm>
            <a:off x="9314546" y="2372633"/>
            <a:ext cx="7546340" cy="7543800"/>
          </a:xfrm>
          <a:custGeom>
            <a:avLst/>
            <a:gdLst/>
            <a:ahLst/>
            <a:cxnLst/>
            <a:rect l="l" t="t" r="r" b="b"/>
            <a:pathLst>
              <a:path w="7546340" h="7543800" extrusionOk="0">
                <a:moveTo>
                  <a:pt x="3917586" y="12699"/>
                </a:moveTo>
                <a:lnTo>
                  <a:pt x="3628150" y="12699"/>
                </a:lnTo>
                <a:lnTo>
                  <a:pt x="3676241" y="0"/>
                </a:lnTo>
                <a:lnTo>
                  <a:pt x="3869494" y="0"/>
                </a:lnTo>
                <a:lnTo>
                  <a:pt x="3917586" y="12699"/>
                </a:lnTo>
                <a:close/>
              </a:path>
              <a:path w="7546340" h="7543800" extrusionOk="0">
                <a:moveTo>
                  <a:pt x="4108382" y="25399"/>
                </a:moveTo>
                <a:lnTo>
                  <a:pt x="3437353" y="25399"/>
                </a:lnTo>
                <a:lnTo>
                  <a:pt x="3484810" y="12699"/>
                </a:lnTo>
                <a:lnTo>
                  <a:pt x="4060925" y="12699"/>
                </a:lnTo>
                <a:lnTo>
                  <a:pt x="4108382" y="25399"/>
                </a:lnTo>
                <a:close/>
              </a:path>
              <a:path w="7546340" h="7543800" extrusionOk="0">
                <a:moveTo>
                  <a:pt x="4249733" y="38099"/>
                </a:moveTo>
                <a:lnTo>
                  <a:pt x="3296002" y="38099"/>
                </a:lnTo>
                <a:lnTo>
                  <a:pt x="3342946" y="25399"/>
                </a:lnTo>
                <a:lnTo>
                  <a:pt x="4202790" y="25399"/>
                </a:lnTo>
                <a:lnTo>
                  <a:pt x="4249733" y="38099"/>
                </a:lnTo>
                <a:close/>
              </a:path>
              <a:path w="7546340" h="7543800" extrusionOk="0">
                <a:moveTo>
                  <a:pt x="4343081" y="50799"/>
                </a:moveTo>
                <a:lnTo>
                  <a:pt x="3202655" y="50799"/>
                </a:lnTo>
                <a:lnTo>
                  <a:pt x="3249238" y="38099"/>
                </a:lnTo>
                <a:lnTo>
                  <a:pt x="4296498" y="38099"/>
                </a:lnTo>
                <a:lnTo>
                  <a:pt x="4343081" y="50799"/>
                </a:lnTo>
                <a:close/>
              </a:path>
              <a:path w="7546340" h="7543800" extrusionOk="0">
                <a:moveTo>
                  <a:pt x="4481701" y="76199"/>
                </a:moveTo>
                <a:lnTo>
                  <a:pt x="3064035" y="76199"/>
                </a:lnTo>
                <a:lnTo>
                  <a:pt x="3156258" y="50799"/>
                </a:lnTo>
                <a:lnTo>
                  <a:pt x="4389478" y="50799"/>
                </a:lnTo>
                <a:lnTo>
                  <a:pt x="4481701" y="76199"/>
                </a:lnTo>
                <a:close/>
              </a:path>
              <a:path w="7546340" h="7543800" extrusionOk="0">
                <a:moveTo>
                  <a:pt x="4708755" y="126999"/>
                </a:moveTo>
                <a:lnTo>
                  <a:pt x="2836981" y="126999"/>
                </a:lnTo>
                <a:lnTo>
                  <a:pt x="3018216" y="76199"/>
                </a:lnTo>
                <a:lnTo>
                  <a:pt x="4527519" y="76199"/>
                </a:lnTo>
                <a:lnTo>
                  <a:pt x="4708755" y="126999"/>
                </a:lnTo>
                <a:close/>
              </a:path>
              <a:path w="7546340" h="7543800" extrusionOk="0">
                <a:moveTo>
                  <a:pt x="4527519" y="7480299"/>
                </a:moveTo>
                <a:lnTo>
                  <a:pt x="3018216" y="7480299"/>
                </a:lnTo>
                <a:lnTo>
                  <a:pt x="2485042" y="7327899"/>
                </a:lnTo>
                <a:lnTo>
                  <a:pt x="2442108" y="7302499"/>
                </a:lnTo>
                <a:lnTo>
                  <a:pt x="2314802" y="7264399"/>
                </a:lnTo>
                <a:lnTo>
                  <a:pt x="2272879" y="7238999"/>
                </a:lnTo>
                <a:lnTo>
                  <a:pt x="2231217" y="7226299"/>
                </a:lnTo>
                <a:lnTo>
                  <a:pt x="2189820" y="7200899"/>
                </a:lnTo>
                <a:lnTo>
                  <a:pt x="2148692" y="7188199"/>
                </a:lnTo>
                <a:lnTo>
                  <a:pt x="2067257" y="7137399"/>
                </a:lnTo>
                <a:lnTo>
                  <a:pt x="2026957" y="7124699"/>
                </a:lnTo>
                <a:lnTo>
                  <a:pt x="1947212" y="7073899"/>
                </a:lnTo>
                <a:lnTo>
                  <a:pt x="1907773" y="7061199"/>
                </a:lnTo>
                <a:lnTo>
                  <a:pt x="1791237" y="6984999"/>
                </a:lnTo>
                <a:lnTo>
                  <a:pt x="1715066" y="6934199"/>
                </a:lnTo>
                <a:lnTo>
                  <a:pt x="1677447" y="6921499"/>
                </a:lnTo>
                <a:lnTo>
                  <a:pt x="1640144" y="6896099"/>
                </a:lnTo>
                <a:lnTo>
                  <a:pt x="1603161" y="6857999"/>
                </a:lnTo>
                <a:lnTo>
                  <a:pt x="1494164" y="6781799"/>
                </a:lnTo>
                <a:lnTo>
                  <a:pt x="1423163" y="6730999"/>
                </a:lnTo>
                <a:lnTo>
                  <a:pt x="1388173" y="6705599"/>
                </a:lnTo>
                <a:lnTo>
                  <a:pt x="1353528" y="6667499"/>
                </a:lnTo>
                <a:lnTo>
                  <a:pt x="1285287" y="6616699"/>
                </a:lnTo>
                <a:lnTo>
                  <a:pt x="1251698" y="6578599"/>
                </a:lnTo>
                <a:lnTo>
                  <a:pt x="1185602" y="6527799"/>
                </a:lnTo>
                <a:lnTo>
                  <a:pt x="1153102" y="6489699"/>
                </a:lnTo>
                <a:lnTo>
                  <a:pt x="1120972" y="6464299"/>
                </a:lnTo>
                <a:lnTo>
                  <a:pt x="1089216" y="6426199"/>
                </a:lnTo>
                <a:lnTo>
                  <a:pt x="1057838" y="6400799"/>
                </a:lnTo>
                <a:lnTo>
                  <a:pt x="1026840" y="6362699"/>
                </a:lnTo>
                <a:lnTo>
                  <a:pt x="996228" y="6337299"/>
                </a:lnTo>
                <a:lnTo>
                  <a:pt x="966003" y="6299199"/>
                </a:lnTo>
                <a:lnTo>
                  <a:pt x="936171" y="6261099"/>
                </a:lnTo>
                <a:lnTo>
                  <a:pt x="906734" y="6235699"/>
                </a:lnTo>
                <a:lnTo>
                  <a:pt x="877696" y="6197599"/>
                </a:lnTo>
                <a:lnTo>
                  <a:pt x="849061" y="6159499"/>
                </a:lnTo>
                <a:lnTo>
                  <a:pt x="820833" y="6121399"/>
                </a:lnTo>
                <a:lnTo>
                  <a:pt x="793014" y="6095999"/>
                </a:lnTo>
                <a:lnTo>
                  <a:pt x="765609" y="6057899"/>
                </a:lnTo>
                <a:lnTo>
                  <a:pt x="738622" y="6019799"/>
                </a:lnTo>
                <a:lnTo>
                  <a:pt x="712055" y="5981699"/>
                </a:lnTo>
                <a:lnTo>
                  <a:pt x="685913" y="5943599"/>
                </a:lnTo>
                <a:lnTo>
                  <a:pt x="660199" y="5905499"/>
                </a:lnTo>
                <a:lnTo>
                  <a:pt x="634916" y="5867399"/>
                </a:lnTo>
                <a:lnTo>
                  <a:pt x="610069" y="5829299"/>
                </a:lnTo>
                <a:lnTo>
                  <a:pt x="585661" y="5791199"/>
                </a:lnTo>
                <a:lnTo>
                  <a:pt x="561695" y="5753099"/>
                </a:lnTo>
                <a:lnTo>
                  <a:pt x="538176" y="5714999"/>
                </a:lnTo>
                <a:lnTo>
                  <a:pt x="515107" y="5676899"/>
                </a:lnTo>
                <a:lnTo>
                  <a:pt x="492491" y="5638799"/>
                </a:lnTo>
                <a:lnTo>
                  <a:pt x="470332" y="5600699"/>
                </a:lnTo>
                <a:lnTo>
                  <a:pt x="448633" y="5562599"/>
                </a:lnTo>
                <a:lnTo>
                  <a:pt x="427399" y="5524499"/>
                </a:lnTo>
                <a:lnTo>
                  <a:pt x="406633" y="5486399"/>
                </a:lnTo>
                <a:lnTo>
                  <a:pt x="386339" y="5448299"/>
                </a:lnTo>
                <a:lnTo>
                  <a:pt x="366519" y="5397499"/>
                </a:lnTo>
                <a:lnTo>
                  <a:pt x="347179" y="5359399"/>
                </a:lnTo>
                <a:lnTo>
                  <a:pt x="328320" y="5321299"/>
                </a:lnTo>
                <a:lnTo>
                  <a:pt x="309948" y="5283199"/>
                </a:lnTo>
                <a:lnTo>
                  <a:pt x="292066" y="5232399"/>
                </a:lnTo>
                <a:lnTo>
                  <a:pt x="274676" y="5194299"/>
                </a:lnTo>
                <a:lnTo>
                  <a:pt x="257784" y="5156199"/>
                </a:lnTo>
                <a:lnTo>
                  <a:pt x="241392" y="5105399"/>
                </a:lnTo>
                <a:lnTo>
                  <a:pt x="225504" y="5067299"/>
                </a:lnTo>
                <a:lnTo>
                  <a:pt x="210124" y="5016499"/>
                </a:lnTo>
                <a:lnTo>
                  <a:pt x="195255" y="4978399"/>
                </a:lnTo>
                <a:lnTo>
                  <a:pt x="180901" y="4940299"/>
                </a:lnTo>
                <a:lnTo>
                  <a:pt x="167066" y="4889499"/>
                </a:lnTo>
                <a:lnTo>
                  <a:pt x="153753" y="4851399"/>
                </a:lnTo>
                <a:lnTo>
                  <a:pt x="140965" y="4800599"/>
                </a:lnTo>
                <a:lnTo>
                  <a:pt x="128707" y="4762499"/>
                </a:lnTo>
                <a:lnTo>
                  <a:pt x="116983" y="4711699"/>
                </a:lnTo>
                <a:lnTo>
                  <a:pt x="105795" y="4673599"/>
                </a:lnTo>
                <a:lnTo>
                  <a:pt x="95147" y="4622799"/>
                </a:lnTo>
                <a:lnTo>
                  <a:pt x="85043" y="4571999"/>
                </a:lnTo>
                <a:lnTo>
                  <a:pt x="75486" y="4533899"/>
                </a:lnTo>
                <a:lnTo>
                  <a:pt x="66481" y="4483099"/>
                </a:lnTo>
                <a:lnTo>
                  <a:pt x="58030" y="4444999"/>
                </a:lnTo>
                <a:lnTo>
                  <a:pt x="50138" y="4394199"/>
                </a:lnTo>
                <a:lnTo>
                  <a:pt x="42808" y="4343399"/>
                </a:lnTo>
                <a:lnTo>
                  <a:pt x="36044" y="4305299"/>
                </a:lnTo>
                <a:lnTo>
                  <a:pt x="29848" y="4254499"/>
                </a:lnTo>
                <a:lnTo>
                  <a:pt x="24226" y="4203699"/>
                </a:lnTo>
                <a:lnTo>
                  <a:pt x="19180" y="4165599"/>
                </a:lnTo>
                <a:lnTo>
                  <a:pt x="14714" y="4114799"/>
                </a:lnTo>
                <a:lnTo>
                  <a:pt x="10832" y="4063999"/>
                </a:lnTo>
                <a:lnTo>
                  <a:pt x="7537" y="4013199"/>
                </a:lnTo>
                <a:lnTo>
                  <a:pt x="4833" y="3975099"/>
                </a:lnTo>
                <a:lnTo>
                  <a:pt x="2724" y="3924299"/>
                </a:lnTo>
                <a:lnTo>
                  <a:pt x="1213" y="3873499"/>
                </a:lnTo>
                <a:lnTo>
                  <a:pt x="303" y="3822699"/>
                </a:lnTo>
                <a:lnTo>
                  <a:pt x="0" y="3771899"/>
                </a:lnTo>
                <a:lnTo>
                  <a:pt x="303" y="3733799"/>
                </a:lnTo>
                <a:lnTo>
                  <a:pt x="1213" y="3682999"/>
                </a:lnTo>
                <a:lnTo>
                  <a:pt x="2724" y="3632199"/>
                </a:lnTo>
                <a:lnTo>
                  <a:pt x="4833" y="3581399"/>
                </a:lnTo>
                <a:lnTo>
                  <a:pt x="7537" y="3530599"/>
                </a:lnTo>
                <a:lnTo>
                  <a:pt x="10832" y="3492499"/>
                </a:lnTo>
                <a:lnTo>
                  <a:pt x="14714" y="3441699"/>
                </a:lnTo>
                <a:lnTo>
                  <a:pt x="19180" y="3390899"/>
                </a:lnTo>
                <a:lnTo>
                  <a:pt x="24226" y="3352799"/>
                </a:lnTo>
                <a:lnTo>
                  <a:pt x="29848" y="3301999"/>
                </a:lnTo>
                <a:lnTo>
                  <a:pt x="36044" y="3251199"/>
                </a:lnTo>
                <a:lnTo>
                  <a:pt x="42808" y="3213099"/>
                </a:lnTo>
                <a:lnTo>
                  <a:pt x="50138" y="3162299"/>
                </a:lnTo>
                <a:lnTo>
                  <a:pt x="58030" y="3111499"/>
                </a:lnTo>
                <a:lnTo>
                  <a:pt x="66481" y="3073399"/>
                </a:lnTo>
                <a:lnTo>
                  <a:pt x="75486" y="3022599"/>
                </a:lnTo>
                <a:lnTo>
                  <a:pt x="85043" y="2971799"/>
                </a:lnTo>
                <a:lnTo>
                  <a:pt x="95147" y="2933699"/>
                </a:lnTo>
                <a:lnTo>
                  <a:pt x="105795" y="2882899"/>
                </a:lnTo>
                <a:lnTo>
                  <a:pt x="116983" y="2844799"/>
                </a:lnTo>
                <a:lnTo>
                  <a:pt x="128707" y="2793999"/>
                </a:lnTo>
                <a:lnTo>
                  <a:pt x="140965" y="2755899"/>
                </a:lnTo>
                <a:lnTo>
                  <a:pt x="153753" y="2705099"/>
                </a:lnTo>
                <a:lnTo>
                  <a:pt x="167066" y="2666999"/>
                </a:lnTo>
                <a:lnTo>
                  <a:pt x="180901" y="2616199"/>
                </a:lnTo>
                <a:lnTo>
                  <a:pt x="195255" y="2578099"/>
                </a:lnTo>
                <a:lnTo>
                  <a:pt x="210124" y="2527299"/>
                </a:lnTo>
                <a:lnTo>
                  <a:pt x="225504" y="2489199"/>
                </a:lnTo>
                <a:lnTo>
                  <a:pt x="241392" y="2451099"/>
                </a:lnTo>
                <a:lnTo>
                  <a:pt x="257784" y="2400299"/>
                </a:lnTo>
                <a:lnTo>
                  <a:pt x="274676" y="2362199"/>
                </a:lnTo>
                <a:lnTo>
                  <a:pt x="292066" y="2324099"/>
                </a:lnTo>
                <a:lnTo>
                  <a:pt x="309948" y="2273299"/>
                </a:lnTo>
                <a:lnTo>
                  <a:pt x="328320" y="2235199"/>
                </a:lnTo>
                <a:lnTo>
                  <a:pt x="347179" y="2197099"/>
                </a:lnTo>
                <a:lnTo>
                  <a:pt x="366519" y="2158999"/>
                </a:lnTo>
                <a:lnTo>
                  <a:pt x="386339" y="2108199"/>
                </a:lnTo>
                <a:lnTo>
                  <a:pt x="406633" y="2070099"/>
                </a:lnTo>
                <a:lnTo>
                  <a:pt x="427399" y="2031999"/>
                </a:lnTo>
                <a:lnTo>
                  <a:pt x="448633" y="1993899"/>
                </a:lnTo>
                <a:lnTo>
                  <a:pt x="470332" y="1955799"/>
                </a:lnTo>
                <a:lnTo>
                  <a:pt x="492491" y="1917699"/>
                </a:lnTo>
                <a:lnTo>
                  <a:pt x="515107" y="1866899"/>
                </a:lnTo>
                <a:lnTo>
                  <a:pt x="538176" y="1828799"/>
                </a:lnTo>
                <a:lnTo>
                  <a:pt x="561695" y="1790699"/>
                </a:lnTo>
                <a:lnTo>
                  <a:pt x="585661" y="1752599"/>
                </a:lnTo>
                <a:lnTo>
                  <a:pt x="610069" y="1714499"/>
                </a:lnTo>
                <a:lnTo>
                  <a:pt x="634916" y="1676399"/>
                </a:lnTo>
                <a:lnTo>
                  <a:pt x="660199" y="1638299"/>
                </a:lnTo>
                <a:lnTo>
                  <a:pt x="685913" y="1612899"/>
                </a:lnTo>
                <a:lnTo>
                  <a:pt x="712055" y="1574799"/>
                </a:lnTo>
                <a:lnTo>
                  <a:pt x="738622" y="1536699"/>
                </a:lnTo>
                <a:lnTo>
                  <a:pt x="765609" y="1498599"/>
                </a:lnTo>
                <a:lnTo>
                  <a:pt x="793014" y="1460499"/>
                </a:lnTo>
                <a:lnTo>
                  <a:pt x="820833" y="1422399"/>
                </a:lnTo>
                <a:lnTo>
                  <a:pt x="849061" y="1396999"/>
                </a:lnTo>
                <a:lnTo>
                  <a:pt x="877696" y="1358899"/>
                </a:lnTo>
                <a:lnTo>
                  <a:pt x="906734" y="1320799"/>
                </a:lnTo>
                <a:lnTo>
                  <a:pt x="936171" y="1295399"/>
                </a:lnTo>
                <a:lnTo>
                  <a:pt x="966003" y="1257299"/>
                </a:lnTo>
                <a:lnTo>
                  <a:pt x="996228" y="1219199"/>
                </a:lnTo>
                <a:lnTo>
                  <a:pt x="1026840" y="1193799"/>
                </a:lnTo>
                <a:lnTo>
                  <a:pt x="1057838" y="1155699"/>
                </a:lnTo>
                <a:lnTo>
                  <a:pt x="1089216" y="1130299"/>
                </a:lnTo>
                <a:lnTo>
                  <a:pt x="1120972" y="1092199"/>
                </a:lnTo>
                <a:lnTo>
                  <a:pt x="1153102" y="1066799"/>
                </a:lnTo>
                <a:lnTo>
                  <a:pt x="1185602" y="1028699"/>
                </a:lnTo>
                <a:lnTo>
                  <a:pt x="1218468" y="1003299"/>
                </a:lnTo>
                <a:lnTo>
                  <a:pt x="1251698" y="965199"/>
                </a:lnTo>
                <a:lnTo>
                  <a:pt x="1319231" y="914399"/>
                </a:lnTo>
                <a:lnTo>
                  <a:pt x="1353528" y="876299"/>
                </a:lnTo>
                <a:lnTo>
                  <a:pt x="1423163" y="825499"/>
                </a:lnTo>
                <a:lnTo>
                  <a:pt x="1530167" y="749299"/>
                </a:lnTo>
                <a:lnTo>
                  <a:pt x="1566500" y="711199"/>
                </a:lnTo>
                <a:lnTo>
                  <a:pt x="1677447" y="634999"/>
                </a:lnTo>
                <a:lnTo>
                  <a:pt x="1752997" y="584199"/>
                </a:lnTo>
                <a:lnTo>
                  <a:pt x="1791237" y="571499"/>
                </a:lnTo>
                <a:lnTo>
                  <a:pt x="1947212" y="469899"/>
                </a:lnTo>
                <a:lnTo>
                  <a:pt x="1986941" y="457199"/>
                </a:lnTo>
                <a:lnTo>
                  <a:pt x="2067257" y="406399"/>
                </a:lnTo>
                <a:lnTo>
                  <a:pt x="2107836" y="393699"/>
                </a:lnTo>
                <a:lnTo>
                  <a:pt x="2148692" y="368299"/>
                </a:lnTo>
                <a:lnTo>
                  <a:pt x="2189820" y="355599"/>
                </a:lnTo>
                <a:lnTo>
                  <a:pt x="2231217" y="330199"/>
                </a:lnTo>
                <a:lnTo>
                  <a:pt x="2272879" y="317499"/>
                </a:lnTo>
                <a:lnTo>
                  <a:pt x="2314802" y="292099"/>
                </a:lnTo>
                <a:lnTo>
                  <a:pt x="2399421" y="266699"/>
                </a:lnTo>
                <a:lnTo>
                  <a:pt x="2442108" y="241299"/>
                </a:lnTo>
                <a:lnTo>
                  <a:pt x="2659178" y="177799"/>
                </a:lnTo>
                <a:lnTo>
                  <a:pt x="2703294" y="152399"/>
                </a:lnTo>
                <a:lnTo>
                  <a:pt x="2792199" y="126999"/>
                </a:lnTo>
                <a:lnTo>
                  <a:pt x="4753537" y="126999"/>
                </a:lnTo>
                <a:lnTo>
                  <a:pt x="4842441" y="152399"/>
                </a:lnTo>
                <a:lnTo>
                  <a:pt x="4886557" y="177799"/>
                </a:lnTo>
                <a:lnTo>
                  <a:pt x="5103628" y="241299"/>
                </a:lnTo>
                <a:lnTo>
                  <a:pt x="5146315" y="266699"/>
                </a:lnTo>
                <a:lnTo>
                  <a:pt x="5230933" y="292099"/>
                </a:lnTo>
                <a:lnTo>
                  <a:pt x="5272857" y="317499"/>
                </a:lnTo>
                <a:lnTo>
                  <a:pt x="5314519" y="330199"/>
                </a:lnTo>
                <a:lnTo>
                  <a:pt x="5355916" y="355599"/>
                </a:lnTo>
                <a:lnTo>
                  <a:pt x="5397044" y="368299"/>
                </a:lnTo>
                <a:lnTo>
                  <a:pt x="5437900" y="393699"/>
                </a:lnTo>
                <a:lnTo>
                  <a:pt x="5478479" y="406399"/>
                </a:lnTo>
                <a:lnTo>
                  <a:pt x="5558795" y="457199"/>
                </a:lnTo>
                <a:lnTo>
                  <a:pt x="5598524" y="469899"/>
                </a:lnTo>
                <a:lnTo>
                  <a:pt x="5754499" y="571499"/>
                </a:lnTo>
                <a:lnTo>
                  <a:pt x="5792739" y="584199"/>
                </a:lnTo>
                <a:lnTo>
                  <a:pt x="5868289" y="634999"/>
                </a:lnTo>
                <a:lnTo>
                  <a:pt x="5979236" y="711199"/>
                </a:lnTo>
                <a:lnTo>
                  <a:pt x="6015569" y="749299"/>
                </a:lnTo>
                <a:lnTo>
                  <a:pt x="6122573" y="825499"/>
                </a:lnTo>
                <a:lnTo>
                  <a:pt x="6192208" y="876299"/>
                </a:lnTo>
                <a:lnTo>
                  <a:pt x="6226505" y="914399"/>
                </a:lnTo>
                <a:lnTo>
                  <a:pt x="6294038" y="965199"/>
                </a:lnTo>
                <a:lnTo>
                  <a:pt x="6327268" y="1003299"/>
                </a:lnTo>
                <a:lnTo>
                  <a:pt x="6360134" y="1028699"/>
                </a:lnTo>
                <a:lnTo>
                  <a:pt x="6392634" y="1066799"/>
                </a:lnTo>
                <a:lnTo>
                  <a:pt x="6424764" y="1092199"/>
                </a:lnTo>
                <a:lnTo>
                  <a:pt x="6456520" y="1130299"/>
                </a:lnTo>
                <a:lnTo>
                  <a:pt x="6487898" y="1155699"/>
                </a:lnTo>
                <a:lnTo>
                  <a:pt x="6518896" y="1193799"/>
                </a:lnTo>
                <a:lnTo>
                  <a:pt x="6549508" y="1219199"/>
                </a:lnTo>
                <a:lnTo>
                  <a:pt x="6579733" y="1257299"/>
                </a:lnTo>
                <a:lnTo>
                  <a:pt x="6609565" y="1295399"/>
                </a:lnTo>
                <a:lnTo>
                  <a:pt x="6639002" y="1320799"/>
                </a:lnTo>
                <a:lnTo>
                  <a:pt x="6668040" y="1358899"/>
                </a:lnTo>
                <a:lnTo>
                  <a:pt x="6696675" y="1396999"/>
                </a:lnTo>
                <a:lnTo>
                  <a:pt x="6724903" y="1422399"/>
                </a:lnTo>
                <a:lnTo>
                  <a:pt x="6752722" y="1460499"/>
                </a:lnTo>
                <a:lnTo>
                  <a:pt x="6780127" y="1498599"/>
                </a:lnTo>
                <a:lnTo>
                  <a:pt x="6807114" y="1536699"/>
                </a:lnTo>
                <a:lnTo>
                  <a:pt x="6833681" y="1574799"/>
                </a:lnTo>
                <a:lnTo>
                  <a:pt x="6859823" y="1612899"/>
                </a:lnTo>
                <a:lnTo>
                  <a:pt x="6885538" y="1638299"/>
                </a:lnTo>
                <a:lnTo>
                  <a:pt x="6910820" y="1676399"/>
                </a:lnTo>
                <a:lnTo>
                  <a:pt x="6935667" y="1714499"/>
                </a:lnTo>
                <a:lnTo>
                  <a:pt x="6960075" y="1752599"/>
                </a:lnTo>
                <a:lnTo>
                  <a:pt x="6984041" y="1790699"/>
                </a:lnTo>
                <a:lnTo>
                  <a:pt x="7007560" y="1828799"/>
                </a:lnTo>
                <a:lnTo>
                  <a:pt x="7030629" y="1866899"/>
                </a:lnTo>
                <a:lnTo>
                  <a:pt x="7053245" y="1917699"/>
                </a:lnTo>
                <a:lnTo>
                  <a:pt x="7075404" y="1955799"/>
                </a:lnTo>
                <a:lnTo>
                  <a:pt x="7097103" y="1993899"/>
                </a:lnTo>
                <a:lnTo>
                  <a:pt x="7118337" y="2031999"/>
                </a:lnTo>
                <a:lnTo>
                  <a:pt x="7139103" y="2070099"/>
                </a:lnTo>
                <a:lnTo>
                  <a:pt x="7159397" y="2108199"/>
                </a:lnTo>
                <a:lnTo>
                  <a:pt x="7179217" y="2158999"/>
                </a:lnTo>
                <a:lnTo>
                  <a:pt x="7198557" y="2197099"/>
                </a:lnTo>
                <a:lnTo>
                  <a:pt x="7217416" y="2235199"/>
                </a:lnTo>
                <a:lnTo>
                  <a:pt x="7235788" y="2273299"/>
                </a:lnTo>
                <a:lnTo>
                  <a:pt x="7253670" y="2324099"/>
                </a:lnTo>
                <a:lnTo>
                  <a:pt x="7271060" y="2362199"/>
                </a:lnTo>
                <a:lnTo>
                  <a:pt x="7287952" y="2400299"/>
                </a:lnTo>
                <a:lnTo>
                  <a:pt x="7304344" y="2451099"/>
                </a:lnTo>
                <a:lnTo>
                  <a:pt x="7320232" y="2489199"/>
                </a:lnTo>
                <a:lnTo>
                  <a:pt x="7335612" y="2527299"/>
                </a:lnTo>
                <a:lnTo>
                  <a:pt x="7350481" y="2578099"/>
                </a:lnTo>
                <a:lnTo>
                  <a:pt x="7364835" y="2616199"/>
                </a:lnTo>
                <a:lnTo>
                  <a:pt x="7378670" y="2666999"/>
                </a:lnTo>
                <a:lnTo>
                  <a:pt x="7391984" y="2705099"/>
                </a:lnTo>
                <a:lnTo>
                  <a:pt x="7404771" y="2755899"/>
                </a:lnTo>
                <a:lnTo>
                  <a:pt x="7417029" y="2793999"/>
                </a:lnTo>
                <a:lnTo>
                  <a:pt x="7428753" y="2844799"/>
                </a:lnTo>
                <a:lnTo>
                  <a:pt x="7439942" y="2882899"/>
                </a:lnTo>
                <a:lnTo>
                  <a:pt x="7450589" y="2933699"/>
                </a:lnTo>
                <a:lnTo>
                  <a:pt x="7460693" y="2971799"/>
                </a:lnTo>
                <a:lnTo>
                  <a:pt x="7470250" y="3022599"/>
                </a:lnTo>
                <a:lnTo>
                  <a:pt x="7479255" y="3073399"/>
                </a:lnTo>
                <a:lnTo>
                  <a:pt x="7487706" y="3111499"/>
                </a:lnTo>
                <a:lnTo>
                  <a:pt x="7495598" y="3162299"/>
                </a:lnTo>
                <a:lnTo>
                  <a:pt x="7502928" y="3213099"/>
                </a:lnTo>
                <a:lnTo>
                  <a:pt x="7509692" y="3251199"/>
                </a:lnTo>
                <a:lnTo>
                  <a:pt x="7515888" y="3301999"/>
                </a:lnTo>
                <a:lnTo>
                  <a:pt x="7521510" y="3352799"/>
                </a:lnTo>
                <a:lnTo>
                  <a:pt x="7526556" y="3390899"/>
                </a:lnTo>
                <a:lnTo>
                  <a:pt x="7531022" y="3441699"/>
                </a:lnTo>
                <a:lnTo>
                  <a:pt x="7534904" y="3492499"/>
                </a:lnTo>
                <a:lnTo>
                  <a:pt x="7538199" y="3530599"/>
                </a:lnTo>
                <a:lnTo>
                  <a:pt x="7540903" y="3581399"/>
                </a:lnTo>
                <a:lnTo>
                  <a:pt x="7543012" y="3632199"/>
                </a:lnTo>
                <a:lnTo>
                  <a:pt x="7544523" y="3682999"/>
                </a:lnTo>
                <a:lnTo>
                  <a:pt x="7545433" y="3733799"/>
                </a:lnTo>
                <a:lnTo>
                  <a:pt x="7545735" y="3759199"/>
                </a:lnTo>
                <a:lnTo>
                  <a:pt x="7545433" y="3822699"/>
                </a:lnTo>
                <a:lnTo>
                  <a:pt x="7544523" y="3873499"/>
                </a:lnTo>
                <a:lnTo>
                  <a:pt x="7543012" y="3924299"/>
                </a:lnTo>
                <a:lnTo>
                  <a:pt x="7540903" y="3975099"/>
                </a:lnTo>
                <a:lnTo>
                  <a:pt x="7538199" y="4013199"/>
                </a:lnTo>
                <a:lnTo>
                  <a:pt x="7534904" y="4063999"/>
                </a:lnTo>
                <a:lnTo>
                  <a:pt x="7531022" y="4114799"/>
                </a:lnTo>
                <a:lnTo>
                  <a:pt x="7526556" y="4165599"/>
                </a:lnTo>
                <a:lnTo>
                  <a:pt x="7521510" y="4203699"/>
                </a:lnTo>
                <a:lnTo>
                  <a:pt x="7515888" y="4254499"/>
                </a:lnTo>
                <a:lnTo>
                  <a:pt x="7509692" y="4305299"/>
                </a:lnTo>
                <a:lnTo>
                  <a:pt x="7502928" y="4343399"/>
                </a:lnTo>
                <a:lnTo>
                  <a:pt x="7495598" y="4394199"/>
                </a:lnTo>
                <a:lnTo>
                  <a:pt x="7487706" y="4444999"/>
                </a:lnTo>
                <a:lnTo>
                  <a:pt x="7479255" y="4483099"/>
                </a:lnTo>
                <a:lnTo>
                  <a:pt x="7470250" y="4533899"/>
                </a:lnTo>
                <a:lnTo>
                  <a:pt x="7460693" y="4571999"/>
                </a:lnTo>
                <a:lnTo>
                  <a:pt x="7450589" y="4622799"/>
                </a:lnTo>
                <a:lnTo>
                  <a:pt x="7439942" y="4673599"/>
                </a:lnTo>
                <a:lnTo>
                  <a:pt x="7428753" y="4711699"/>
                </a:lnTo>
                <a:lnTo>
                  <a:pt x="7417029" y="4762499"/>
                </a:lnTo>
                <a:lnTo>
                  <a:pt x="7404771" y="4800599"/>
                </a:lnTo>
                <a:lnTo>
                  <a:pt x="7391984" y="4851399"/>
                </a:lnTo>
                <a:lnTo>
                  <a:pt x="7378670" y="4889499"/>
                </a:lnTo>
                <a:lnTo>
                  <a:pt x="7364835" y="4940299"/>
                </a:lnTo>
                <a:lnTo>
                  <a:pt x="7350481" y="4978399"/>
                </a:lnTo>
                <a:lnTo>
                  <a:pt x="7335612" y="5016499"/>
                </a:lnTo>
                <a:lnTo>
                  <a:pt x="7320232" y="5067299"/>
                </a:lnTo>
                <a:lnTo>
                  <a:pt x="7304344" y="5105399"/>
                </a:lnTo>
                <a:lnTo>
                  <a:pt x="7287952" y="5156199"/>
                </a:lnTo>
                <a:lnTo>
                  <a:pt x="7271060" y="5194299"/>
                </a:lnTo>
                <a:lnTo>
                  <a:pt x="7253670" y="5232399"/>
                </a:lnTo>
                <a:lnTo>
                  <a:pt x="7235788" y="5283199"/>
                </a:lnTo>
                <a:lnTo>
                  <a:pt x="7217416" y="5321299"/>
                </a:lnTo>
                <a:lnTo>
                  <a:pt x="7198557" y="5359399"/>
                </a:lnTo>
                <a:lnTo>
                  <a:pt x="7179217" y="5397499"/>
                </a:lnTo>
                <a:lnTo>
                  <a:pt x="7159397" y="5448299"/>
                </a:lnTo>
                <a:lnTo>
                  <a:pt x="7139103" y="5486399"/>
                </a:lnTo>
                <a:lnTo>
                  <a:pt x="7118337" y="5524499"/>
                </a:lnTo>
                <a:lnTo>
                  <a:pt x="7097103" y="5562599"/>
                </a:lnTo>
                <a:lnTo>
                  <a:pt x="7075404" y="5600699"/>
                </a:lnTo>
                <a:lnTo>
                  <a:pt x="7053245" y="5638799"/>
                </a:lnTo>
                <a:lnTo>
                  <a:pt x="7030629" y="5676899"/>
                </a:lnTo>
                <a:lnTo>
                  <a:pt x="7007560" y="5714999"/>
                </a:lnTo>
                <a:lnTo>
                  <a:pt x="6984041" y="5753099"/>
                </a:lnTo>
                <a:lnTo>
                  <a:pt x="6960075" y="5791199"/>
                </a:lnTo>
                <a:lnTo>
                  <a:pt x="6935667" y="5829299"/>
                </a:lnTo>
                <a:lnTo>
                  <a:pt x="6910820" y="5867399"/>
                </a:lnTo>
                <a:lnTo>
                  <a:pt x="6885538" y="5905499"/>
                </a:lnTo>
                <a:lnTo>
                  <a:pt x="6859823" y="5943599"/>
                </a:lnTo>
                <a:lnTo>
                  <a:pt x="6833681" y="5981699"/>
                </a:lnTo>
                <a:lnTo>
                  <a:pt x="6807114" y="6019799"/>
                </a:lnTo>
                <a:lnTo>
                  <a:pt x="6780127" y="6057899"/>
                </a:lnTo>
                <a:lnTo>
                  <a:pt x="6752722" y="6095999"/>
                </a:lnTo>
                <a:lnTo>
                  <a:pt x="6724903" y="6121399"/>
                </a:lnTo>
                <a:lnTo>
                  <a:pt x="6696675" y="6159499"/>
                </a:lnTo>
                <a:lnTo>
                  <a:pt x="6668040" y="6197599"/>
                </a:lnTo>
                <a:lnTo>
                  <a:pt x="6639002" y="6235699"/>
                </a:lnTo>
                <a:lnTo>
                  <a:pt x="6609565" y="6261099"/>
                </a:lnTo>
                <a:lnTo>
                  <a:pt x="6579733" y="6299199"/>
                </a:lnTo>
                <a:lnTo>
                  <a:pt x="6549508" y="6337299"/>
                </a:lnTo>
                <a:lnTo>
                  <a:pt x="6518896" y="6362699"/>
                </a:lnTo>
                <a:lnTo>
                  <a:pt x="6487898" y="6400799"/>
                </a:lnTo>
                <a:lnTo>
                  <a:pt x="6456520" y="6426199"/>
                </a:lnTo>
                <a:lnTo>
                  <a:pt x="6424764" y="6464299"/>
                </a:lnTo>
                <a:lnTo>
                  <a:pt x="6392634" y="6489699"/>
                </a:lnTo>
                <a:lnTo>
                  <a:pt x="6360134" y="6527799"/>
                </a:lnTo>
                <a:lnTo>
                  <a:pt x="6294038" y="6578599"/>
                </a:lnTo>
                <a:lnTo>
                  <a:pt x="6260449" y="6616699"/>
                </a:lnTo>
                <a:lnTo>
                  <a:pt x="6192208" y="6667499"/>
                </a:lnTo>
                <a:lnTo>
                  <a:pt x="6157563" y="6705599"/>
                </a:lnTo>
                <a:lnTo>
                  <a:pt x="6122573" y="6730999"/>
                </a:lnTo>
                <a:lnTo>
                  <a:pt x="6051572" y="6781799"/>
                </a:lnTo>
                <a:lnTo>
                  <a:pt x="5942575" y="6857999"/>
                </a:lnTo>
                <a:lnTo>
                  <a:pt x="5905592" y="6896099"/>
                </a:lnTo>
                <a:lnTo>
                  <a:pt x="5868289" y="6921499"/>
                </a:lnTo>
                <a:lnTo>
                  <a:pt x="5830670" y="6934199"/>
                </a:lnTo>
                <a:lnTo>
                  <a:pt x="5754499" y="6984999"/>
                </a:lnTo>
                <a:lnTo>
                  <a:pt x="5637963" y="7061199"/>
                </a:lnTo>
                <a:lnTo>
                  <a:pt x="5598524" y="7073899"/>
                </a:lnTo>
                <a:lnTo>
                  <a:pt x="5518779" y="7124699"/>
                </a:lnTo>
                <a:lnTo>
                  <a:pt x="5478479" y="7137399"/>
                </a:lnTo>
                <a:lnTo>
                  <a:pt x="5397044" y="7188199"/>
                </a:lnTo>
                <a:lnTo>
                  <a:pt x="5355916" y="7200899"/>
                </a:lnTo>
                <a:lnTo>
                  <a:pt x="5314519" y="7226299"/>
                </a:lnTo>
                <a:lnTo>
                  <a:pt x="5272857" y="7238999"/>
                </a:lnTo>
                <a:lnTo>
                  <a:pt x="5230933" y="7264399"/>
                </a:lnTo>
                <a:lnTo>
                  <a:pt x="5103628" y="7302499"/>
                </a:lnTo>
                <a:lnTo>
                  <a:pt x="5060694" y="7327899"/>
                </a:lnTo>
                <a:lnTo>
                  <a:pt x="4527519" y="7480299"/>
                </a:lnTo>
                <a:close/>
              </a:path>
              <a:path w="7546340" h="7543800" extrusionOk="0">
                <a:moveTo>
                  <a:pt x="4389478" y="7505699"/>
                </a:moveTo>
                <a:lnTo>
                  <a:pt x="3156258" y="7505699"/>
                </a:lnTo>
                <a:lnTo>
                  <a:pt x="3064035" y="7480299"/>
                </a:lnTo>
                <a:lnTo>
                  <a:pt x="4481701" y="7480299"/>
                </a:lnTo>
                <a:lnTo>
                  <a:pt x="4389478" y="7505699"/>
                </a:lnTo>
                <a:close/>
              </a:path>
              <a:path w="7546340" h="7543800" extrusionOk="0">
                <a:moveTo>
                  <a:pt x="4296498" y="7518399"/>
                </a:moveTo>
                <a:lnTo>
                  <a:pt x="3249238" y="7518399"/>
                </a:lnTo>
                <a:lnTo>
                  <a:pt x="3202655" y="7505699"/>
                </a:lnTo>
                <a:lnTo>
                  <a:pt x="4343081" y="7505699"/>
                </a:lnTo>
                <a:lnTo>
                  <a:pt x="4296498" y="7518399"/>
                </a:lnTo>
                <a:close/>
              </a:path>
              <a:path w="7546340" h="7543800" extrusionOk="0">
                <a:moveTo>
                  <a:pt x="4202790" y="7531099"/>
                </a:moveTo>
                <a:lnTo>
                  <a:pt x="3342946" y="7531099"/>
                </a:lnTo>
                <a:lnTo>
                  <a:pt x="3296002" y="7518399"/>
                </a:lnTo>
                <a:lnTo>
                  <a:pt x="4249733" y="7518399"/>
                </a:lnTo>
                <a:lnTo>
                  <a:pt x="4202790" y="7531099"/>
                </a:lnTo>
                <a:close/>
              </a:path>
              <a:path w="7546340" h="7543800" extrusionOk="0">
                <a:moveTo>
                  <a:pt x="4060925" y="7543799"/>
                </a:moveTo>
                <a:lnTo>
                  <a:pt x="3484810" y="7543799"/>
                </a:lnTo>
                <a:lnTo>
                  <a:pt x="3437353" y="7531099"/>
                </a:lnTo>
                <a:lnTo>
                  <a:pt x="4108382" y="7531099"/>
                </a:lnTo>
                <a:lnTo>
                  <a:pt x="4060925" y="7543799"/>
                </a:lnTo>
                <a:close/>
              </a:path>
            </a:pathLst>
          </a:custGeom>
          <a:solidFill>
            <a:srgbClr val="4E948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04" name="Google Shape;104;p10"/>
          <p:cNvSpPr/>
          <p:nvPr/>
        </p:nvSpPr>
        <p:spPr>
          <a:xfrm>
            <a:off x="19730" y="1680344"/>
            <a:ext cx="7546340" cy="7543800"/>
          </a:xfrm>
          <a:custGeom>
            <a:avLst/>
            <a:gdLst/>
            <a:ahLst/>
            <a:cxnLst/>
            <a:rect l="l" t="t" r="r" b="b"/>
            <a:pathLst>
              <a:path w="7546340" h="7543800" extrusionOk="0">
                <a:moveTo>
                  <a:pt x="3917586" y="12699"/>
                </a:moveTo>
                <a:lnTo>
                  <a:pt x="3628150" y="12699"/>
                </a:lnTo>
                <a:lnTo>
                  <a:pt x="3676241" y="0"/>
                </a:lnTo>
                <a:lnTo>
                  <a:pt x="3869495" y="0"/>
                </a:lnTo>
                <a:lnTo>
                  <a:pt x="3917586" y="12699"/>
                </a:lnTo>
                <a:close/>
              </a:path>
              <a:path w="7546340" h="7543800" extrusionOk="0">
                <a:moveTo>
                  <a:pt x="4108382" y="25399"/>
                </a:moveTo>
                <a:lnTo>
                  <a:pt x="3437353" y="25399"/>
                </a:lnTo>
                <a:lnTo>
                  <a:pt x="3484810" y="12699"/>
                </a:lnTo>
                <a:lnTo>
                  <a:pt x="4060926" y="12699"/>
                </a:lnTo>
                <a:lnTo>
                  <a:pt x="4108382" y="25399"/>
                </a:lnTo>
                <a:close/>
              </a:path>
              <a:path w="7546340" h="7543800" extrusionOk="0">
                <a:moveTo>
                  <a:pt x="4249733" y="38099"/>
                </a:moveTo>
                <a:lnTo>
                  <a:pt x="3296002" y="38099"/>
                </a:lnTo>
                <a:lnTo>
                  <a:pt x="3342946" y="25399"/>
                </a:lnTo>
                <a:lnTo>
                  <a:pt x="4202790" y="25399"/>
                </a:lnTo>
                <a:lnTo>
                  <a:pt x="4249733" y="38099"/>
                </a:lnTo>
                <a:close/>
              </a:path>
              <a:path w="7546340" h="7543800" extrusionOk="0">
                <a:moveTo>
                  <a:pt x="4343081" y="50799"/>
                </a:moveTo>
                <a:lnTo>
                  <a:pt x="3202655" y="50799"/>
                </a:lnTo>
                <a:lnTo>
                  <a:pt x="3249238" y="38099"/>
                </a:lnTo>
                <a:lnTo>
                  <a:pt x="4296498" y="38099"/>
                </a:lnTo>
                <a:lnTo>
                  <a:pt x="4343081" y="50799"/>
                </a:lnTo>
                <a:close/>
              </a:path>
              <a:path w="7546340" h="7543800" extrusionOk="0">
                <a:moveTo>
                  <a:pt x="4481701" y="76199"/>
                </a:moveTo>
                <a:lnTo>
                  <a:pt x="3064035" y="76199"/>
                </a:lnTo>
                <a:lnTo>
                  <a:pt x="3156258" y="50799"/>
                </a:lnTo>
                <a:lnTo>
                  <a:pt x="4389478" y="50799"/>
                </a:lnTo>
                <a:lnTo>
                  <a:pt x="4481701" y="76199"/>
                </a:lnTo>
                <a:close/>
              </a:path>
              <a:path w="7546340" h="7543800" extrusionOk="0">
                <a:moveTo>
                  <a:pt x="4708755" y="126999"/>
                </a:moveTo>
                <a:lnTo>
                  <a:pt x="2836981" y="126999"/>
                </a:lnTo>
                <a:lnTo>
                  <a:pt x="3018217" y="76199"/>
                </a:lnTo>
                <a:lnTo>
                  <a:pt x="4527519" y="76199"/>
                </a:lnTo>
                <a:lnTo>
                  <a:pt x="4708755" y="126999"/>
                </a:lnTo>
                <a:close/>
              </a:path>
              <a:path w="7546340" h="7543800" extrusionOk="0">
                <a:moveTo>
                  <a:pt x="4527519" y="7480299"/>
                </a:moveTo>
                <a:lnTo>
                  <a:pt x="3018217" y="7480299"/>
                </a:lnTo>
                <a:lnTo>
                  <a:pt x="2485042" y="7327899"/>
                </a:lnTo>
                <a:lnTo>
                  <a:pt x="2442108" y="7302499"/>
                </a:lnTo>
                <a:lnTo>
                  <a:pt x="2314802" y="7264399"/>
                </a:lnTo>
                <a:lnTo>
                  <a:pt x="2272879" y="7238999"/>
                </a:lnTo>
                <a:lnTo>
                  <a:pt x="2231217" y="7226299"/>
                </a:lnTo>
                <a:lnTo>
                  <a:pt x="2189820" y="7200899"/>
                </a:lnTo>
                <a:lnTo>
                  <a:pt x="2148692" y="7188199"/>
                </a:lnTo>
                <a:lnTo>
                  <a:pt x="2067257" y="7137399"/>
                </a:lnTo>
                <a:lnTo>
                  <a:pt x="2026957" y="7124699"/>
                </a:lnTo>
                <a:lnTo>
                  <a:pt x="1947212" y="7073899"/>
                </a:lnTo>
                <a:lnTo>
                  <a:pt x="1907773" y="7061199"/>
                </a:lnTo>
                <a:lnTo>
                  <a:pt x="1791237" y="6984999"/>
                </a:lnTo>
                <a:lnTo>
                  <a:pt x="1715066" y="6934199"/>
                </a:lnTo>
                <a:lnTo>
                  <a:pt x="1677447" y="6921499"/>
                </a:lnTo>
                <a:lnTo>
                  <a:pt x="1640144" y="6896099"/>
                </a:lnTo>
                <a:lnTo>
                  <a:pt x="1603161" y="6857999"/>
                </a:lnTo>
                <a:lnTo>
                  <a:pt x="1494164" y="6781799"/>
                </a:lnTo>
                <a:lnTo>
                  <a:pt x="1423163" y="6730999"/>
                </a:lnTo>
                <a:lnTo>
                  <a:pt x="1388173" y="6705599"/>
                </a:lnTo>
                <a:lnTo>
                  <a:pt x="1353528" y="6667499"/>
                </a:lnTo>
                <a:lnTo>
                  <a:pt x="1285287" y="6616699"/>
                </a:lnTo>
                <a:lnTo>
                  <a:pt x="1251698" y="6578599"/>
                </a:lnTo>
                <a:lnTo>
                  <a:pt x="1185602" y="6527799"/>
                </a:lnTo>
                <a:lnTo>
                  <a:pt x="1153102" y="6489699"/>
                </a:lnTo>
                <a:lnTo>
                  <a:pt x="1120972" y="6464299"/>
                </a:lnTo>
                <a:lnTo>
                  <a:pt x="1089216" y="6426199"/>
                </a:lnTo>
                <a:lnTo>
                  <a:pt x="1057838" y="6400799"/>
                </a:lnTo>
                <a:lnTo>
                  <a:pt x="1026840" y="6362699"/>
                </a:lnTo>
                <a:lnTo>
                  <a:pt x="996228" y="6337299"/>
                </a:lnTo>
                <a:lnTo>
                  <a:pt x="966003" y="6299199"/>
                </a:lnTo>
                <a:lnTo>
                  <a:pt x="936171" y="6261099"/>
                </a:lnTo>
                <a:lnTo>
                  <a:pt x="906734" y="6235699"/>
                </a:lnTo>
                <a:lnTo>
                  <a:pt x="877696" y="6197599"/>
                </a:lnTo>
                <a:lnTo>
                  <a:pt x="849061" y="6159499"/>
                </a:lnTo>
                <a:lnTo>
                  <a:pt x="820833" y="6121399"/>
                </a:lnTo>
                <a:lnTo>
                  <a:pt x="793014" y="6095999"/>
                </a:lnTo>
                <a:lnTo>
                  <a:pt x="765609" y="6057899"/>
                </a:lnTo>
                <a:lnTo>
                  <a:pt x="738622" y="6019799"/>
                </a:lnTo>
                <a:lnTo>
                  <a:pt x="712055" y="5981699"/>
                </a:lnTo>
                <a:lnTo>
                  <a:pt x="685913" y="5943599"/>
                </a:lnTo>
                <a:lnTo>
                  <a:pt x="660199" y="5905499"/>
                </a:lnTo>
                <a:lnTo>
                  <a:pt x="634916" y="5867399"/>
                </a:lnTo>
                <a:lnTo>
                  <a:pt x="610069" y="5829299"/>
                </a:lnTo>
                <a:lnTo>
                  <a:pt x="585661" y="5791199"/>
                </a:lnTo>
                <a:lnTo>
                  <a:pt x="561695" y="5753099"/>
                </a:lnTo>
                <a:lnTo>
                  <a:pt x="538176" y="5714999"/>
                </a:lnTo>
                <a:lnTo>
                  <a:pt x="515107" y="5676899"/>
                </a:lnTo>
                <a:lnTo>
                  <a:pt x="492491" y="5638799"/>
                </a:lnTo>
                <a:lnTo>
                  <a:pt x="470332" y="5600699"/>
                </a:lnTo>
                <a:lnTo>
                  <a:pt x="448633" y="5562599"/>
                </a:lnTo>
                <a:lnTo>
                  <a:pt x="427399" y="5524499"/>
                </a:lnTo>
                <a:lnTo>
                  <a:pt x="406633" y="5486399"/>
                </a:lnTo>
                <a:lnTo>
                  <a:pt x="386339" y="5448299"/>
                </a:lnTo>
                <a:lnTo>
                  <a:pt x="366519" y="5397499"/>
                </a:lnTo>
                <a:lnTo>
                  <a:pt x="347179" y="5359399"/>
                </a:lnTo>
                <a:lnTo>
                  <a:pt x="328320" y="5321299"/>
                </a:lnTo>
                <a:lnTo>
                  <a:pt x="309948" y="5283199"/>
                </a:lnTo>
                <a:lnTo>
                  <a:pt x="292066" y="5232399"/>
                </a:lnTo>
                <a:lnTo>
                  <a:pt x="274676" y="5194299"/>
                </a:lnTo>
                <a:lnTo>
                  <a:pt x="257784" y="5156199"/>
                </a:lnTo>
                <a:lnTo>
                  <a:pt x="241392" y="5105399"/>
                </a:lnTo>
                <a:lnTo>
                  <a:pt x="225504" y="5067299"/>
                </a:lnTo>
                <a:lnTo>
                  <a:pt x="210124" y="5016499"/>
                </a:lnTo>
                <a:lnTo>
                  <a:pt x="195255" y="4978399"/>
                </a:lnTo>
                <a:lnTo>
                  <a:pt x="180901" y="4940299"/>
                </a:lnTo>
                <a:lnTo>
                  <a:pt x="167066" y="4889499"/>
                </a:lnTo>
                <a:lnTo>
                  <a:pt x="153753" y="4851399"/>
                </a:lnTo>
                <a:lnTo>
                  <a:pt x="140965" y="4800599"/>
                </a:lnTo>
                <a:lnTo>
                  <a:pt x="128707" y="4762499"/>
                </a:lnTo>
                <a:lnTo>
                  <a:pt x="116983" y="4711699"/>
                </a:lnTo>
                <a:lnTo>
                  <a:pt x="105795" y="4673599"/>
                </a:lnTo>
                <a:lnTo>
                  <a:pt x="95147" y="4622799"/>
                </a:lnTo>
                <a:lnTo>
                  <a:pt x="85043" y="4571999"/>
                </a:lnTo>
                <a:lnTo>
                  <a:pt x="75486" y="4533899"/>
                </a:lnTo>
                <a:lnTo>
                  <a:pt x="66481" y="4483099"/>
                </a:lnTo>
                <a:lnTo>
                  <a:pt x="58030" y="4444999"/>
                </a:lnTo>
                <a:lnTo>
                  <a:pt x="50138" y="4394199"/>
                </a:lnTo>
                <a:lnTo>
                  <a:pt x="42808" y="4343399"/>
                </a:lnTo>
                <a:lnTo>
                  <a:pt x="36044" y="4305299"/>
                </a:lnTo>
                <a:lnTo>
                  <a:pt x="29848" y="4254499"/>
                </a:lnTo>
                <a:lnTo>
                  <a:pt x="24226" y="4203699"/>
                </a:lnTo>
                <a:lnTo>
                  <a:pt x="19180" y="4165599"/>
                </a:lnTo>
                <a:lnTo>
                  <a:pt x="14714" y="4114799"/>
                </a:lnTo>
                <a:lnTo>
                  <a:pt x="10832" y="4063999"/>
                </a:lnTo>
                <a:lnTo>
                  <a:pt x="7537" y="4013199"/>
                </a:lnTo>
                <a:lnTo>
                  <a:pt x="4833" y="3975099"/>
                </a:lnTo>
                <a:lnTo>
                  <a:pt x="2724" y="3924299"/>
                </a:lnTo>
                <a:lnTo>
                  <a:pt x="1213" y="3873499"/>
                </a:lnTo>
                <a:lnTo>
                  <a:pt x="303" y="3822699"/>
                </a:lnTo>
                <a:lnTo>
                  <a:pt x="0" y="3771899"/>
                </a:lnTo>
                <a:lnTo>
                  <a:pt x="303" y="3733799"/>
                </a:lnTo>
                <a:lnTo>
                  <a:pt x="1213" y="3682999"/>
                </a:lnTo>
                <a:lnTo>
                  <a:pt x="2724" y="3632199"/>
                </a:lnTo>
                <a:lnTo>
                  <a:pt x="4833" y="3581399"/>
                </a:lnTo>
                <a:lnTo>
                  <a:pt x="7537" y="3530599"/>
                </a:lnTo>
                <a:lnTo>
                  <a:pt x="10832" y="3492499"/>
                </a:lnTo>
                <a:lnTo>
                  <a:pt x="14714" y="3441699"/>
                </a:lnTo>
                <a:lnTo>
                  <a:pt x="19180" y="3390899"/>
                </a:lnTo>
                <a:lnTo>
                  <a:pt x="24226" y="3352799"/>
                </a:lnTo>
                <a:lnTo>
                  <a:pt x="29848" y="3301999"/>
                </a:lnTo>
                <a:lnTo>
                  <a:pt x="36044" y="3251199"/>
                </a:lnTo>
                <a:lnTo>
                  <a:pt x="42808" y="3213099"/>
                </a:lnTo>
                <a:lnTo>
                  <a:pt x="50138" y="3162299"/>
                </a:lnTo>
                <a:lnTo>
                  <a:pt x="58030" y="3111499"/>
                </a:lnTo>
                <a:lnTo>
                  <a:pt x="66481" y="3073399"/>
                </a:lnTo>
                <a:lnTo>
                  <a:pt x="75486" y="3022599"/>
                </a:lnTo>
                <a:lnTo>
                  <a:pt x="85043" y="2971799"/>
                </a:lnTo>
                <a:lnTo>
                  <a:pt x="95147" y="2933699"/>
                </a:lnTo>
                <a:lnTo>
                  <a:pt x="105795" y="2882899"/>
                </a:lnTo>
                <a:lnTo>
                  <a:pt x="116983" y="2844799"/>
                </a:lnTo>
                <a:lnTo>
                  <a:pt x="128707" y="2793999"/>
                </a:lnTo>
                <a:lnTo>
                  <a:pt x="140965" y="2755899"/>
                </a:lnTo>
                <a:lnTo>
                  <a:pt x="153753" y="2705099"/>
                </a:lnTo>
                <a:lnTo>
                  <a:pt x="167066" y="2666999"/>
                </a:lnTo>
                <a:lnTo>
                  <a:pt x="180901" y="2616199"/>
                </a:lnTo>
                <a:lnTo>
                  <a:pt x="195255" y="2578099"/>
                </a:lnTo>
                <a:lnTo>
                  <a:pt x="210124" y="2527299"/>
                </a:lnTo>
                <a:lnTo>
                  <a:pt x="225504" y="2489199"/>
                </a:lnTo>
                <a:lnTo>
                  <a:pt x="241392" y="2451099"/>
                </a:lnTo>
                <a:lnTo>
                  <a:pt x="257784" y="2400299"/>
                </a:lnTo>
                <a:lnTo>
                  <a:pt x="274676" y="2362199"/>
                </a:lnTo>
                <a:lnTo>
                  <a:pt x="292066" y="2324099"/>
                </a:lnTo>
                <a:lnTo>
                  <a:pt x="309948" y="2273299"/>
                </a:lnTo>
                <a:lnTo>
                  <a:pt x="328320" y="2235199"/>
                </a:lnTo>
                <a:lnTo>
                  <a:pt x="347179" y="2197099"/>
                </a:lnTo>
                <a:lnTo>
                  <a:pt x="366519" y="2158999"/>
                </a:lnTo>
                <a:lnTo>
                  <a:pt x="386339" y="2108199"/>
                </a:lnTo>
                <a:lnTo>
                  <a:pt x="406633" y="2070099"/>
                </a:lnTo>
                <a:lnTo>
                  <a:pt x="427399" y="2031999"/>
                </a:lnTo>
                <a:lnTo>
                  <a:pt x="448633" y="1993899"/>
                </a:lnTo>
                <a:lnTo>
                  <a:pt x="470332" y="1955799"/>
                </a:lnTo>
                <a:lnTo>
                  <a:pt x="492491" y="1917699"/>
                </a:lnTo>
                <a:lnTo>
                  <a:pt x="515107" y="1866899"/>
                </a:lnTo>
                <a:lnTo>
                  <a:pt x="538176" y="1828799"/>
                </a:lnTo>
                <a:lnTo>
                  <a:pt x="561695" y="1790699"/>
                </a:lnTo>
                <a:lnTo>
                  <a:pt x="585661" y="1752599"/>
                </a:lnTo>
                <a:lnTo>
                  <a:pt x="610069" y="1714499"/>
                </a:lnTo>
                <a:lnTo>
                  <a:pt x="634916" y="1676399"/>
                </a:lnTo>
                <a:lnTo>
                  <a:pt x="660199" y="1638299"/>
                </a:lnTo>
                <a:lnTo>
                  <a:pt x="685913" y="1612899"/>
                </a:lnTo>
                <a:lnTo>
                  <a:pt x="712055" y="1574799"/>
                </a:lnTo>
                <a:lnTo>
                  <a:pt x="738622" y="1536699"/>
                </a:lnTo>
                <a:lnTo>
                  <a:pt x="765609" y="1498599"/>
                </a:lnTo>
                <a:lnTo>
                  <a:pt x="793014" y="1460499"/>
                </a:lnTo>
                <a:lnTo>
                  <a:pt x="820833" y="1422399"/>
                </a:lnTo>
                <a:lnTo>
                  <a:pt x="849061" y="1396999"/>
                </a:lnTo>
                <a:lnTo>
                  <a:pt x="877696" y="1358899"/>
                </a:lnTo>
                <a:lnTo>
                  <a:pt x="906734" y="1320799"/>
                </a:lnTo>
                <a:lnTo>
                  <a:pt x="936171" y="1295399"/>
                </a:lnTo>
                <a:lnTo>
                  <a:pt x="966003" y="1257299"/>
                </a:lnTo>
                <a:lnTo>
                  <a:pt x="996228" y="1219199"/>
                </a:lnTo>
                <a:lnTo>
                  <a:pt x="1026840" y="1193799"/>
                </a:lnTo>
                <a:lnTo>
                  <a:pt x="1057838" y="1155699"/>
                </a:lnTo>
                <a:lnTo>
                  <a:pt x="1089216" y="1130299"/>
                </a:lnTo>
                <a:lnTo>
                  <a:pt x="1120972" y="1092199"/>
                </a:lnTo>
                <a:lnTo>
                  <a:pt x="1153102" y="1066799"/>
                </a:lnTo>
                <a:lnTo>
                  <a:pt x="1185602" y="1028699"/>
                </a:lnTo>
                <a:lnTo>
                  <a:pt x="1218468" y="1003299"/>
                </a:lnTo>
                <a:lnTo>
                  <a:pt x="1251698" y="965199"/>
                </a:lnTo>
                <a:lnTo>
                  <a:pt x="1319231" y="914399"/>
                </a:lnTo>
                <a:lnTo>
                  <a:pt x="1353528" y="876299"/>
                </a:lnTo>
                <a:lnTo>
                  <a:pt x="1423163" y="825499"/>
                </a:lnTo>
                <a:lnTo>
                  <a:pt x="1530167" y="749299"/>
                </a:lnTo>
                <a:lnTo>
                  <a:pt x="1566500" y="711199"/>
                </a:lnTo>
                <a:lnTo>
                  <a:pt x="1677447" y="634999"/>
                </a:lnTo>
                <a:lnTo>
                  <a:pt x="1752997" y="584199"/>
                </a:lnTo>
                <a:lnTo>
                  <a:pt x="1791237" y="571499"/>
                </a:lnTo>
                <a:lnTo>
                  <a:pt x="1947212" y="469899"/>
                </a:lnTo>
                <a:lnTo>
                  <a:pt x="1986941" y="457199"/>
                </a:lnTo>
                <a:lnTo>
                  <a:pt x="2067257" y="406399"/>
                </a:lnTo>
                <a:lnTo>
                  <a:pt x="2107836" y="393699"/>
                </a:lnTo>
                <a:lnTo>
                  <a:pt x="2148692" y="368299"/>
                </a:lnTo>
                <a:lnTo>
                  <a:pt x="2189820" y="355599"/>
                </a:lnTo>
                <a:lnTo>
                  <a:pt x="2231217" y="330199"/>
                </a:lnTo>
                <a:lnTo>
                  <a:pt x="2272879" y="317499"/>
                </a:lnTo>
                <a:lnTo>
                  <a:pt x="2314802" y="292099"/>
                </a:lnTo>
                <a:lnTo>
                  <a:pt x="2399421" y="266699"/>
                </a:lnTo>
                <a:lnTo>
                  <a:pt x="2442108" y="241299"/>
                </a:lnTo>
                <a:lnTo>
                  <a:pt x="2659179" y="177799"/>
                </a:lnTo>
                <a:lnTo>
                  <a:pt x="2703294" y="152399"/>
                </a:lnTo>
                <a:lnTo>
                  <a:pt x="2792199" y="126999"/>
                </a:lnTo>
                <a:lnTo>
                  <a:pt x="4753537" y="126999"/>
                </a:lnTo>
                <a:lnTo>
                  <a:pt x="4842441" y="152399"/>
                </a:lnTo>
                <a:lnTo>
                  <a:pt x="4886557" y="177799"/>
                </a:lnTo>
                <a:lnTo>
                  <a:pt x="5103628" y="241299"/>
                </a:lnTo>
                <a:lnTo>
                  <a:pt x="5146315" y="266699"/>
                </a:lnTo>
                <a:lnTo>
                  <a:pt x="5230933" y="292099"/>
                </a:lnTo>
                <a:lnTo>
                  <a:pt x="5272857" y="317499"/>
                </a:lnTo>
                <a:lnTo>
                  <a:pt x="5314519" y="330199"/>
                </a:lnTo>
                <a:lnTo>
                  <a:pt x="5355916" y="355599"/>
                </a:lnTo>
                <a:lnTo>
                  <a:pt x="5397044" y="368299"/>
                </a:lnTo>
                <a:lnTo>
                  <a:pt x="5437900" y="393699"/>
                </a:lnTo>
                <a:lnTo>
                  <a:pt x="5478479" y="406399"/>
                </a:lnTo>
                <a:lnTo>
                  <a:pt x="5558795" y="457199"/>
                </a:lnTo>
                <a:lnTo>
                  <a:pt x="5598524" y="469899"/>
                </a:lnTo>
                <a:lnTo>
                  <a:pt x="5754498" y="571499"/>
                </a:lnTo>
                <a:lnTo>
                  <a:pt x="5792738" y="584199"/>
                </a:lnTo>
                <a:lnTo>
                  <a:pt x="5868289" y="634999"/>
                </a:lnTo>
                <a:lnTo>
                  <a:pt x="5979235" y="711199"/>
                </a:lnTo>
                <a:lnTo>
                  <a:pt x="6015569" y="749299"/>
                </a:lnTo>
                <a:lnTo>
                  <a:pt x="6122572" y="825499"/>
                </a:lnTo>
                <a:lnTo>
                  <a:pt x="6192208" y="876299"/>
                </a:lnTo>
                <a:lnTo>
                  <a:pt x="6226505" y="914399"/>
                </a:lnTo>
                <a:lnTo>
                  <a:pt x="6294038" y="965199"/>
                </a:lnTo>
                <a:lnTo>
                  <a:pt x="6327268" y="1003299"/>
                </a:lnTo>
                <a:lnTo>
                  <a:pt x="6360134" y="1028699"/>
                </a:lnTo>
                <a:lnTo>
                  <a:pt x="6392634" y="1066799"/>
                </a:lnTo>
                <a:lnTo>
                  <a:pt x="6424764" y="1092199"/>
                </a:lnTo>
                <a:lnTo>
                  <a:pt x="6456520" y="1130299"/>
                </a:lnTo>
                <a:lnTo>
                  <a:pt x="6487898" y="1155699"/>
                </a:lnTo>
                <a:lnTo>
                  <a:pt x="6518895" y="1193799"/>
                </a:lnTo>
                <a:lnTo>
                  <a:pt x="6549508" y="1219199"/>
                </a:lnTo>
                <a:lnTo>
                  <a:pt x="6579732" y="1257299"/>
                </a:lnTo>
                <a:lnTo>
                  <a:pt x="6609565" y="1295399"/>
                </a:lnTo>
                <a:lnTo>
                  <a:pt x="6639002" y="1320799"/>
                </a:lnTo>
                <a:lnTo>
                  <a:pt x="6668040" y="1358899"/>
                </a:lnTo>
                <a:lnTo>
                  <a:pt x="6696674" y="1396999"/>
                </a:lnTo>
                <a:lnTo>
                  <a:pt x="6724903" y="1422399"/>
                </a:lnTo>
                <a:lnTo>
                  <a:pt x="6752722" y="1460499"/>
                </a:lnTo>
                <a:lnTo>
                  <a:pt x="6780126" y="1498599"/>
                </a:lnTo>
                <a:lnTo>
                  <a:pt x="6807114" y="1536699"/>
                </a:lnTo>
                <a:lnTo>
                  <a:pt x="6833681" y="1574799"/>
                </a:lnTo>
                <a:lnTo>
                  <a:pt x="6859823" y="1612899"/>
                </a:lnTo>
                <a:lnTo>
                  <a:pt x="6885537" y="1638299"/>
                </a:lnTo>
                <a:lnTo>
                  <a:pt x="6910820" y="1676399"/>
                </a:lnTo>
                <a:lnTo>
                  <a:pt x="6935667" y="1714499"/>
                </a:lnTo>
                <a:lnTo>
                  <a:pt x="6960075" y="1752599"/>
                </a:lnTo>
                <a:lnTo>
                  <a:pt x="6984040" y="1790699"/>
                </a:lnTo>
                <a:lnTo>
                  <a:pt x="7007560" y="1828799"/>
                </a:lnTo>
                <a:lnTo>
                  <a:pt x="7030629" y="1866899"/>
                </a:lnTo>
                <a:lnTo>
                  <a:pt x="7053245" y="1917699"/>
                </a:lnTo>
                <a:lnTo>
                  <a:pt x="7075404" y="1955799"/>
                </a:lnTo>
                <a:lnTo>
                  <a:pt x="7097102" y="1993899"/>
                </a:lnTo>
                <a:lnTo>
                  <a:pt x="7118336" y="2031999"/>
                </a:lnTo>
                <a:lnTo>
                  <a:pt x="7139102" y="2070099"/>
                </a:lnTo>
                <a:lnTo>
                  <a:pt x="7159397" y="2108199"/>
                </a:lnTo>
                <a:lnTo>
                  <a:pt x="7179216" y="2158999"/>
                </a:lnTo>
                <a:lnTo>
                  <a:pt x="7198557" y="2197099"/>
                </a:lnTo>
                <a:lnTo>
                  <a:pt x="7217415" y="2235199"/>
                </a:lnTo>
                <a:lnTo>
                  <a:pt x="7235787" y="2273299"/>
                </a:lnTo>
                <a:lnTo>
                  <a:pt x="7253670" y="2324099"/>
                </a:lnTo>
                <a:lnTo>
                  <a:pt x="7271059" y="2362199"/>
                </a:lnTo>
                <a:lnTo>
                  <a:pt x="7287952" y="2400299"/>
                </a:lnTo>
                <a:lnTo>
                  <a:pt x="7304344" y="2451099"/>
                </a:lnTo>
                <a:lnTo>
                  <a:pt x="7320232" y="2489199"/>
                </a:lnTo>
                <a:lnTo>
                  <a:pt x="7335612" y="2527299"/>
                </a:lnTo>
                <a:lnTo>
                  <a:pt x="7350481" y="2578099"/>
                </a:lnTo>
                <a:lnTo>
                  <a:pt x="7364835" y="2616199"/>
                </a:lnTo>
                <a:lnTo>
                  <a:pt x="7378670" y="2666999"/>
                </a:lnTo>
                <a:lnTo>
                  <a:pt x="7391983" y="2705099"/>
                </a:lnTo>
                <a:lnTo>
                  <a:pt x="7404770" y="2755899"/>
                </a:lnTo>
                <a:lnTo>
                  <a:pt x="7417028" y="2793999"/>
                </a:lnTo>
                <a:lnTo>
                  <a:pt x="7428753" y="2844799"/>
                </a:lnTo>
                <a:lnTo>
                  <a:pt x="7439941" y="2882899"/>
                </a:lnTo>
                <a:lnTo>
                  <a:pt x="7450589" y="2933699"/>
                </a:lnTo>
                <a:lnTo>
                  <a:pt x="7460693" y="2971799"/>
                </a:lnTo>
                <a:lnTo>
                  <a:pt x="7470249" y="3022599"/>
                </a:lnTo>
                <a:lnTo>
                  <a:pt x="7479255" y="3073399"/>
                </a:lnTo>
                <a:lnTo>
                  <a:pt x="7487705" y="3111499"/>
                </a:lnTo>
                <a:lnTo>
                  <a:pt x="7495597" y="3162299"/>
                </a:lnTo>
                <a:lnTo>
                  <a:pt x="7502927" y="3213099"/>
                </a:lnTo>
                <a:lnTo>
                  <a:pt x="7509692" y="3251199"/>
                </a:lnTo>
                <a:lnTo>
                  <a:pt x="7515887" y="3301999"/>
                </a:lnTo>
                <a:lnTo>
                  <a:pt x="7521510" y="3352799"/>
                </a:lnTo>
                <a:lnTo>
                  <a:pt x="7526556" y="3390899"/>
                </a:lnTo>
                <a:lnTo>
                  <a:pt x="7531021" y="3441699"/>
                </a:lnTo>
                <a:lnTo>
                  <a:pt x="7534904" y="3492499"/>
                </a:lnTo>
                <a:lnTo>
                  <a:pt x="7538198" y="3530599"/>
                </a:lnTo>
                <a:lnTo>
                  <a:pt x="7540902" y="3581399"/>
                </a:lnTo>
                <a:lnTo>
                  <a:pt x="7543012" y="3632199"/>
                </a:lnTo>
                <a:lnTo>
                  <a:pt x="7544523" y="3682999"/>
                </a:lnTo>
                <a:lnTo>
                  <a:pt x="7545432" y="3733799"/>
                </a:lnTo>
                <a:lnTo>
                  <a:pt x="7545736" y="3759199"/>
                </a:lnTo>
                <a:lnTo>
                  <a:pt x="7545432" y="3822699"/>
                </a:lnTo>
                <a:lnTo>
                  <a:pt x="7544523" y="3873499"/>
                </a:lnTo>
                <a:lnTo>
                  <a:pt x="7543012" y="3924299"/>
                </a:lnTo>
                <a:lnTo>
                  <a:pt x="7540902" y="3975099"/>
                </a:lnTo>
                <a:lnTo>
                  <a:pt x="7538198" y="4013199"/>
                </a:lnTo>
                <a:lnTo>
                  <a:pt x="7534904" y="4063999"/>
                </a:lnTo>
                <a:lnTo>
                  <a:pt x="7531021" y="4114799"/>
                </a:lnTo>
                <a:lnTo>
                  <a:pt x="7526556" y="4165599"/>
                </a:lnTo>
                <a:lnTo>
                  <a:pt x="7521510" y="4203699"/>
                </a:lnTo>
                <a:lnTo>
                  <a:pt x="7515887" y="4254499"/>
                </a:lnTo>
                <a:lnTo>
                  <a:pt x="7509692" y="4305299"/>
                </a:lnTo>
                <a:lnTo>
                  <a:pt x="7502927" y="4343399"/>
                </a:lnTo>
                <a:lnTo>
                  <a:pt x="7495597" y="4394199"/>
                </a:lnTo>
                <a:lnTo>
                  <a:pt x="7487705" y="4444999"/>
                </a:lnTo>
                <a:lnTo>
                  <a:pt x="7479255" y="4483099"/>
                </a:lnTo>
                <a:lnTo>
                  <a:pt x="7470249" y="4533899"/>
                </a:lnTo>
                <a:lnTo>
                  <a:pt x="7460693" y="4571999"/>
                </a:lnTo>
                <a:lnTo>
                  <a:pt x="7450589" y="4622799"/>
                </a:lnTo>
                <a:lnTo>
                  <a:pt x="7439941" y="4673599"/>
                </a:lnTo>
                <a:lnTo>
                  <a:pt x="7428753" y="4711699"/>
                </a:lnTo>
                <a:lnTo>
                  <a:pt x="7417028" y="4762499"/>
                </a:lnTo>
                <a:lnTo>
                  <a:pt x="7404770" y="4800599"/>
                </a:lnTo>
                <a:lnTo>
                  <a:pt x="7391983" y="4851399"/>
                </a:lnTo>
                <a:lnTo>
                  <a:pt x="7378670" y="4889499"/>
                </a:lnTo>
                <a:lnTo>
                  <a:pt x="7364835" y="4940299"/>
                </a:lnTo>
                <a:lnTo>
                  <a:pt x="7350481" y="4978399"/>
                </a:lnTo>
                <a:lnTo>
                  <a:pt x="7335612" y="5016499"/>
                </a:lnTo>
                <a:lnTo>
                  <a:pt x="7320232" y="5067299"/>
                </a:lnTo>
                <a:lnTo>
                  <a:pt x="7304344" y="5105399"/>
                </a:lnTo>
                <a:lnTo>
                  <a:pt x="7287952" y="5156199"/>
                </a:lnTo>
                <a:lnTo>
                  <a:pt x="7271059" y="5194299"/>
                </a:lnTo>
                <a:lnTo>
                  <a:pt x="7253670" y="5232399"/>
                </a:lnTo>
                <a:lnTo>
                  <a:pt x="7235787" y="5283199"/>
                </a:lnTo>
                <a:lnTo>
                  <a:pt x="7217415" y="5321299"/>
                </a:lnTo>
                <a:lnTo>
                  <a:pt x="7198557" y="5359399"/>
                </a:lnTo>
                <a:lnTo>
                  <a:pt x="7179216" y="5397499"/>
                </a:lnTo>
                <a:lnTo>
                  <a:pt x="7159397" y="5448299"/>
                </a:lnTo>
                <a:lnTo>
                  <a:pt x="7139102" y="5486399"/>
                </a:lnTo>
                <a:lnTo>
                  <a:pt x="7118336" y="5524499"/>
                </a:lnTo>
                <a:lnTo>
                  <a:pt x="7097102" y="5562599"/>
                </a:lnTo>
                <a:lnTo>
                  <a:pt x="7075404" y="5600699"/>
                </a:lnTo>
                <a:lnTo>
                  <a:pt x="7053245" y="5638799"/>
                </a:lnTo>
                <a:lnTo>
                  <a:pt x="7030629" y="5676899"/>
                </a:lnTo>
                <a:lnTo>
                  <a:pt x="7007560" y="5714999"/>
                </a:lnTo>
                <a:lnTo>
                  <a:pt x="6984040" y="5753099"/>
                </a:lnTo>
                <a:lnTo>
                  <a:pt x="6960075" y="5791199"/>
                </a:lnTo>
                <a:lnTo>
                  <a:pt x="6935667" y="5829299"/>
                </a:lnTo>
                <a:lnTo>
                  <a:pt x="6910820" y="5867399"/>
                </a:lnTo>
                <a:lnTo>
                  <a:pt x="6885537" y="5905499"/>
                </a:lnTo>
                <a:lnTo>
                  <a:pt x="6859823" y="5943599"/>
                </a:lnTo>
                <a:lnTo>
                  <a:pt x="6833681" y="5981699"/>
                </a:lnTo>
                <a:lnTo>
                  <a:pt x="6807114" y="6019799"/>
                </a:lnTo>
                <a:lnTo>
                  <a:pt x="6780126" y="6057899"/>
                </a:lnTo>
                <a:lnTo>
                  <a:pt x="6752722" y="6095999"/>
                </a:lnTo>
                <a:lnTo>
                  <a:pt x="6724903" y="6121399"/>
                </a:lnTo>
                <a:lnTo>
                  <a:pt x="6696674" y="6159499"/>
                </a:lnTo>
                <a:lnTo>
                  <a:pt x="6668040" y="6197599"/>
                </a:lnTo>
                <a:lnTo>
                  <a:pt x="6639002" y="6235699"/>
                </a:lnTo>
                <a:lnTo>
                  <a:pt x="6609565" y="6261099"/>
                </a:lnTo>
                <a:lnTo>
                  <a:pt x="6579732" y="6299199"/>
                </a:lnTo>
                <a:lnTo>
                  <a:pt x="6549508" y="6337299"/>
                </a:lnTo>
                <a:lnTo>
                  <a:pt x="6518895" y="6362699"/>
                </a:lnTo>
                <a:lnTo>
                  <a:pt x="6487898" y="6400799"/>
                </a:lnTo>
                <a:lnTo>
                  <a:pt x="6456520" y="6426199"/>
                </a:lnTo>
                <a:lnTo>
                  <a:pt x="6424764" y="6464299"/>
                </a:lnTo>
                <a:lnTo>
                  <a:pt x="6392634" y="6489699"/>
                </a:lnTo>
                <a:lnTo>
                  <a:pt x="6360134" y="6527799"/>
                </a:lnTo>
                <a:lnTo>
                  <a:pt x="6294038" y="6578599"/>
                </a:lnTo>
                <a:lnTo>
                  <a:pt x="6260449" y="6616699"/>
                </a:lnTo>
                <a:lnTo>
                  <a:pt x="6192208" y="6667499"/>
                </a:lnTo>
                <a:lnTo>
                  <a:pt x="6157563" y="6705599"/>
                </a:lnTo>
                <a:lnTo>
                  <a:pt x="6122572" y="6730999"/>
                </a:lnTo>
                <a:lnTo>
                  <a:pt x="6051572" y="6781799"/>
                </a:lnTo>
                <a:lnTo>
                  <a:pt x="5942575" y="6857999"/>
                </a:lnTo>
                <a:lnTo>
                  <a:pt x="5905592" y="6896099"/>
                </a:lnTo>
                <a:lnTo>
                  <a:pt x="5868289" y="6921499"/>
                </a:lnTo>
                <a:lnTo>
                  <a:pt x="5830670" y="6934199"/>
                </a:lnTo>
                <a:lnTo>
                  <a:pt x="5754498" y="6984999"/>
                </a:lnTo>
                <a:lnTo>
                  <a:pt x="5637962" y="7061199"/>
                </a:lnTo>
                <a:lnTo>
                  <a:pt x="5598524" y="7073899"/>
                </a:lnTo>
                <a:lnTo>
                  <a:pt x="5518778" y="7124699"/>
                </a:lnTo>
                <a:lnTo>
                  <a:pt x="5478479" y="7137399"/>
                </a:lnTo>
                <a:lnTo>
                  <a:pt x="5397044" y="7188199"/>
                </a:lnTo>
                <a:lnTo>
                  <a:pt x="5355916" y="7200899"/>
                </a:lnTo>
                <a:lnTo>
                  <a:pt x="5314519" y="7226299"/>
                </a:lnTo>
                <a:lnTo>
                  <a:pt x="5272857" y="7238999"/>
                </a:lnTo>
                <a:lnTo>
                  <a:pt x="5230933" y="7264399"/>
                </a:lnTo>
                <a:lnTo>
                  <a:pt x="5103628" y="7302499"/>
                </a:lnTo>
                <a:lnTo>
                  <a:pt x="5060694" y="7327899"/>
                </a:lnTo>
                <a:lnTo>
                  <a:pt x="4527519" y="7480299"/>
                </a:lnTo>
                <a:close/>
              </a:path>
              <a:path w="7546340" h="7543800" extrusionOk="0">
                <a:moveTo>
                  <a:pt x="4389478" y="7505699"/>
                </a:moveTo>
                <a:lnTo>
                  <a:pt x="3156258" y="7505699"/>
                </a:lnTo>
                <a:lnTo>
                  <a:pt x="3064035" y="7480299"/>
                </a:lnTo>
                <a:lnTo>
                  <a:pt x="4481701" y="7480299"/>
                </a:lnTo>
                <a:lnTo>
                  <a:pt x="4389478" y="7505699"/>
                </a:lnTo>
                <a:close/>
              </a:path>
              <a:path w="7546340" h="7543800" extrusionOk="0">
                <a:moveTo>
                  <a:pt x="4296498" y="7518399"/>
                </a:moveTo>
                <a:lnTo>
                  <a:pt x="3249238" y="7518399"/>
                </a:lnTo>
                <a:lnTo>
                  <a:pt x="3202655" y="7505699"/>
                </a:lnTo>
                <a:lnTo>
                  <a:pt x="4343081" y="7505699"/>
                </a:lnTo>
                <a:lnTo>
                  <a:pt x="4296498" y="7518399"/>
                </a:lnTo>
                <a:close/>
              </a:path>
              <a:path w="7546340" h="7543800" extrusionOk="0">
                <a:moveTo>
                  <a:pt x="4202790" y="7531099"/>
                </a:moveTo>
                <a:lnTo>
                  <a:pt x="3342946" y="7531099"/>
                </a:lnTo>
                <a:lnTo>
                  <a:pt x="3296002" y="7518399"/>
                </a:lnTo>
                <a:lnTo>
                  <a:pt x="4249733" y="7518399"/>
                </a:lnTo>
                <a:lnTo>
                  <a:pt x="4202790" y="7531099"/>
                </a:lnTo>
                <a:close/>
              </a:path>
              <a:path w="7546340" h="7543800" extrusionOk="0">
                <a:moveTo>
                  <a:pt x="4060926" y="7543799"/>
                </a:moveTo>
                <a:lnTo>
                  <a:pt x="3484810" y="7543799"/>
                </a:lnTo>
                <a:lnTo>
                  <a:pt x="3437353" y="7531099"/>
                </a:lnTo>
                <a:lnTo>
                  <a:pt x="4108382" y="7531099"/>
                </a:lnTo>
                <a:lnTo>
                  <a:pt x="4060926" y="7543799"/>
                </a:lnTo>
                <a:close/>
              </a:path>
            </a:pathLst>
          </a:custGeom>
          <a:solidFill>
            <a:srgbClr val="FFE9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06" name="Google Shape;106;p10"/>
          <p:cNvSpPr txBox="1">
            <a:spLocks noGrp="1"/>
          </p:cNvSpPr>
          <p:nvPr>
            <p:ph type="title"/>
          </p:nvPr>
        </p:nvSpPr>
        <p:spPr>
          <a:xfrm>
            <a:off x="382513" y="398835"/>
            <a:ext cx="17671720" cy="566822"/>
          </a:xfrm>
          <a:prstGeom prst="rect">
            <a:avLst/>
          </a:prstGeom>
          <a:noFill/>
          <a:ln>
            <a:noFill/>
          </a:ln>
        </p:spPr>
        <p:txBody>
          <a:bodyPr spcFirstLastPara="1" wrap="square" lIns="0" tIns="12700" rIns="0" bIns="0" anchor="t" anchorCtr="0">
            <a:spAutoFit/>
          </a:bodyPr>
          <a:lstStyle/>
          <a:p>
            <a:pPr marL="12700" lvl="0" indent="0" rtl="0">
              <a:lnSpc>
                <a:spcPct val="100000"/>
              </a:lnSpc>
              <a:spcBef>
                <a:spcPts val="0"/>
              </a:spcBef>
              <a:spcAft>
                <a:spcPts val="0"/>
              </a:spcAft>
              <a:buNone/>
            </a:pPr>
            <a:r>
              <a:rPr lang="en-US" sz="3600" dirty="0"/>
              <a:t>Prenatal education can prevent complications and reduce health care expenditures. </a:t>
            </a:r>
            <a:endParaRPr sz="3600" dirty="0"/>
          </a:p>
        </p:txBody>
      </p:sp>
      <p:sp>
        <p:nvSpPr>
          <p:cNvPr id="107" name="Google Shape;107;p10"/>
          <p:cNvSpPr txBox="1">
            <a:spLocks noGrp="1"/>
          </p:cNvSpPr>
          <p:nvPr>
            <p:ph type="body" idx="1"/>
          </p:nvPr>
        </p:nvSpPr>
        <p:spPr>
          <a:xfrm>
            <a:off x="1039160" y="3394511"/>
            <a:ext cx="7233833" cy="3980577"/>
          </a:xfrm>
          <a:prstGeom prst="rect">
            <a:avLst/>
          </a:prstGeom>
          <a:noFill/>
          <a:ln>
            <a:noFill/>
          </a:ln>
        </p:spPr>
        <p:txBody>
          <a:bodyPr spcFirstLastPara="1" wrap="square" lIns="0" tIns="12700" rIns="0" bIns="0" anchor="t" anchorCtr="0">
            <a:spAutoFit/>
          </a:bodyPr>
          <a:lstStyle/>
          <a:p>
            <a:pPr marL="12700" marR="1409700" lvl="0" indent="0" algn="l" rtl="0">
              <a:lnSpc>
                <a:spcPct val="100000"/>
              </a:lnSpc>
              <a:spcBef>
                <a:spcPts val="0"/>
              </a:spcBef>
              <a:spcAft>
                <a:spcPts val="0"/>
              </a:spcAft>
              <a:buNone/>
            </a:pPr>
            <a:r>
              <a:rPr lang="en-US" sz="3200" b="1" dirty="0"/>
              <a:t>Healthy behaviours</a:t>
            </a:r>
            <a:r>
              <a:rPr lang="en-US" sz="3200" dirty="0"/>
              <a:t>:</a:t>
            </a:r>
            <a:endParaRPr dirty="0"/>
          </a:p>
          <a:p>
            <a:pPr marL="1434465" lvl="0" indent="-276859" algn="l" rtl="0">
              <a:lnSpc>
                <a:spcPct val="130000"/>
              </a:lnSpc>
              <a:spcBef>
                <a:spcPts val="2400"/>
              </a:spcBef>
              <a:spcAft>
                <a:spcPts val="0"/>
              </a:spcAft>
              <a:buClr>
                <a:srgbClr val="4E938F"/>
              </a:buClr>
              <a:buSzPts val="3000"/>
              <a:buFont typeface="Arial"/>
              <a:buChar char="•"/>
            </a:pPr>
            <a:r>
              <a:rPr lang="en-US" dirty="0"/>
              <a:t>Appropriate weight gain</a:t>
            </a:r>
            <a:endParaRPr dirty="0"/>
          </a:p>
          <a:p>
            <a:pPr marL="1434465" lvl="0" indent="-276859" algn="l" rtl="0">
              <a:lnSpc>
                <a:spcPct val="130000"/>
              </a:lnSpc>
              <a:spcBef>
                <a:spcPts val="680"/>
              </a:spcBef>
              <a:spcAft>
                <a:spcPts val="0"/>
              </a:spcAft>
              <a:buClr>
                <a:srgbClr val="4E938F"/>
              </a:buClr>
              <a:buSzPts val="3000"/>
              <a:buFont typeface="Arial"/>
              <a:buChar char="•"/>
            </a:pPr>
            <a:r>
              <a:rPr lang="en-US" dirty="0"/>
              <a:t>Prenatal care attendance</a:t>
            </a:r>
            <a:endParaRPr dirty="0"/>
          </a:p>
          <a:p>
            <a:pPr marL="1435100" marR="505459" lvl="0" indent="-276860" algn="l" rtl="0">
              <a:lnSpc>
                <a:spcPct val="130000"/>
              </a:lnSpc>
              <a:spcBef>
                <a:spcPts val="225"/>
              </a:spcBef>
              <a:spcAft>
                <a:spcPts val="0"/>
              </a:spcAft>
              <a:buClr>
                <a:srgbClr val="4E938F"/>
              </a:buClr>
              <a:buSzPts val="3000"/>
              <a:buFont typeface="Arial"/>
              <a:buChar char="•"/>
            </a:pPr>
            <a:r>
              <a:rPr lang="en-US" dirty="0"/>
              <a:t>Routine screening tests</a:t>
            </a:r>
            <a:endParaRPr dirty="0"/>
          </a:p>
          <a:p>
            <a:pPr marL="1435100" marR="643255" lvl="0" indent="-276860" algn="l" rtl="0">
              <a:lnSpc>
                <a:spcPct val="130000"/>
              </a:lnSpc>
              <a:spcBef>
                <a:spcPts val="15"/>
              </a:spcBef>
              <a:spcAft>
                <a:spcPts val="0"/>
              </a:spcAft>
              <a:buClr>
                <a:srgbClr val="4E938F"/>
              </a:buClr>
              <a:buSzPts val="3000"/>
              <a:buFont typeface="Arial"/>
              <a:buChar char="•"/>
            </a:pPr>
            <a:r>
              <a:rPr lang="en-US" dirty="0"/>
              <a:t>Avoiding tobacco, alcohol </a:t>
            </a:r>
            <a:endParaRPr dirty="0"/>
          </a:p>
          <a:p>
            <a:pPr marL="1434465" lvl="0" indent="-276859" algn="l" rtl="0">
              <a:lnSpc>
                <a:spcPct val="130000"/>
              </a:lnSpc>
              <a:spcBef>
                <a:spcPts val="439"/>
              </a:spcBef>
              <a:spcAft>
                <a:spcPts val="0"/>
              </a:spcAft>
              <a:buClr>
                <a:srgbClr val="4E938F"/>
              </a:buClr>
              <a:buSzPts val="3000"/>
              <a:buFont typeface="Arial"/>
              <a:buChar char="•"/>
            </a:pPr>
            <a:r>
              <a:rPr lang="en-US" dirty="0"/>
              <a:t>Breastfeeding</a:t>
            </a:r>
            <a:endParaRPr dirty="0"/>
          </a:p>
        </p:txBody>
      </p:sp>
      <p:sp>
        <p:nvSpPr>
          <p:cNvPr id="108" name="Google Shape;108;p10"/>
          <p:cNvSpPr txBox="1"/>
          <p:nvPr/>
        </p:nvSpPr>
        <p:spPr>
          <a:xfrm>
            <a:off x="10326031" y="4830097"/>
            <a:ext cx="7233833" cy="2954615"/>
          </a:xfrm>
          <a:prstGeom prst="rect">
            <a:avLst/>
          </a:prstGeom>
          <a:noFill/>
          <a:ln>
            <a:noFill/>
          </a:ln>
        </p:spPr>
        <p:txBody>
          <a:bodyPr spcFirstLastPara="1" wrap="square" lIns="91425" tIns="45700" rIns="91425" bIns="45700" anchor="t" anchorCtr="0">
            <a:spAutoFit/>
          </a:bodyPr>
          <a:lstStyle/>
          <a:p>
            <a:pPr marL="1262063" lvl="1" indent="-900113" algn="l" rtl="0">
              <a:spcBef>
                <a:spcPts val="0"/>
              </a:spcBef>
              <a:spcAft>
                <a:spcPts val="0"/>
              </a:spcAft>
              <a:buNone/>
            </a:pPr>
            <a:r>
              <a:rPr lang="en-US" sz="3000" dirty="0">
                <a:solidFill>
                  <a:schemeClr val="lt1"/>
                </a:solidFill>
                <a:latin typeface="Tahoma"/>
                <a:ea typeface="Tahoma"/>
                <a:cs typeface="Tahoma"/>
                <a:sym typeface="Tahoma"/>
              </a:rPr>
              <a:t>Fewer </a:t>
            </a:r>
            <a:r>
              <a:rPr lang="en-US" sz="3000" b="1" dirty="0">
                <a:solidFill>
                  <a:schemeClr val="lt1"/>
                </a:solidFill>
                <a:latin typeface="Tahoma"/>
                <a:ea typeface="Tahoma"/>
                <a:cs typeface="Tahoma"/>
                <a:sym typeface="Tahoma"/>
              </a:rPr>
              <a:t>complications</a:t>
            </a:r>
            <a:r>
              <a:rPr lang="en-US" sz="3000" dirty="0">
                <a:solidFill>
                  <a:schemeClr val="lt1"/>
                </a:solidFill>
                <a:latin typeface="Tahoma"/>
                <a:ea typeface="Tahoma"/>
                <a:cs typeface="Tahoma"/>
                <a:sym typeface="Tahoma"/>
              </a:rPr>
              <a:t>:</a:t>
            </a:r>
            <a:endParaRPr dirty="0"/>
          </a:p>
          <a:p>
            <a:pPr marL="1771650" lvl="1" indent="-342900" algn="l" rtl="0">
              <a:lnSpc>
                <a:spcPct val="120000"/>
              </a:lnSpc>
              <a:spcBef>
                <a:spcPts val="2400"/>
              </a:spcBef>
              <a:spcAft>
                <a:spcPts val="0"/>
              </a:spcAft>
              <a:buClr>
                <a:schemeClr val="lt1"/>
              </a:buClr>
              <a:buSzPts val="3000"/>
              <a:buFont typeface="Arial"/>
              <a:buChar char="•"/>
            </a:pPr>
            <a:r>
              <a:rPr lang="en-US" sz="3000" dirty="0">
                <a:solidFill>
                  <a:schemeClr val="lt1"/>
                </a:solidFill>
                <a:latin typeface="Tahoma"/>
                <a:ea typeface="Tahoma"/>
                <a:cs typeface="Tahoma"/>
                <a:sym typeface="Tahoma"/>
              </a:rPr>
              <a:t>Low birthweight</a:t>
            </a:r>
            <a:endParaRPr dirty="0"/>
          </a:p>
          <a:p>
            <a:pPr marL="1771650" lvl="1" indent="-342900" algn="l" rtl="0">
              <a:lnSpc>
                <a:spcPct val="120000"/>
              </a:lnSpc>
              <a:spcBef>
                <a:spcPts val="0"/>
              </a:spcBef>
              <a:spcAft>
                <a:spcPts val="0"/>
              </a:spcAft>
              <a:buClr>
                <a:schemeClr val="lt1"/>
              </a:buClr>
              <a:buSzPts val="3000"/>
              <a:buFont typeface="Arial"/>
              <a:buChar char="•"/>
            </a:pPr>
            <a:r>
              <a:rPr lang="en-US" sz="3000" dirty="0">
                <a:solidFill>
                  <a:schemeClr val="lt1"/>
                </a:solidFill>
                <a:latin typeface="Tahoma"/>
                <a:ea typeface="Tahoma"/>
                <a:cs typeface="Tahoma"/>
                <a:sym typeface="Tahoma"/>
              </a:rPr>
              <a:t>Cesarean birth</a:t>
            </a:r>
            <a:endParaRPr dirty="0"/>
          </a:p>
          <a:p>
            <a:pPr marL="1771650" lvl="1" indent="-342900" algn="l" rtl="0">
              <a:lnSpc>
                <a:spcPct val="120000"/>
              </a:lnSpc>
              <a:spcBef>
                <a:spcPts val="0"/>
              </a:spcBef>
              <a:spcAft>
                <a:spcPts val="0"/>
              </a:spcAft>
              <a:buClr>
                <a:schemeClr val="lt1"/>
              </a:buClr>
              <a:buSzPts val="3000"/>
              <a:buFont typeface="Arial"/>
              <a:buChar char="•"/>
            </a:pPr>
            <a:r>
              <a:rPr lang="en-US" sz="3000" dirty="0">
                <a:solidFill>
                  <a:schemeClr val="lt1"/>
                </a:solidFill>
                <a:latin typeface="Tahoma"/>
                <a:ea typeface="Tahoma"/>
                <a:cs typeface="Tahoma"/>
                <a:sym typeface="Tahoma"/>
              </a:rPr>
              <a:t>Preterm birth</a:t>
            </a:r>
            <a:endParaRPr dirty="0"/>
          </a:p>
          <a:p>
            <a:pPr marL="798513" lvl="1" indent="-214312" algn="l" rtl="0">
              <a:spcBef>
                <a:spcPts val="0"/>
              </a:spcBef>
              <a:spcAft>
                <a:spcPts val="0"/>
              </a:spcAft>
              <a:buSzPts val="2800"/>
              <a:buFont typeface="Arial"/>
              <a:buNone/>
            </a:pPr>
            <a:endParaRPr sz="2800" dirty="0">
              <a:solidFill>
                <a:schemeClr val="lt1"/>
              </a:solidFill>
              <a:latin typeface="Tahoma"/>
              <a:ea typeface="Tahoma"/>
              <a:cs typeface="Tahoma"/>
              <a:sym typeface="Tahoma"/>
            </a:endParaRPr>
          </a:p>
        </p:txBody>
      </p:sp>
      <p:sp>
        <p:nvSpPr>
          <p:cNvPr id="3" name="Arrow: Right 2">
            <a:extLst>
              <a:ext uri="{FF2B5EF4-FFF2-40B4-BE49-F238E27FC236}">
                <a16:creationId xmlns:a16="http://schemas.microsoft.com/office/drawing/2014/main" id="{C5D7F0D8-AE20-468D-8603-28828E0DC16A}"/>
              </a:ext>
            </a:extLst>
          </p:cNvPr>
          <p:cNvSpPr/>
          <p:nvPr/>
        </p:nvSpPr>
        <p:spPr>
          <a:xfrm>
            <a:off x="7786820" y="4381500"/>
            <a:ext cx="1431553" cy="457200"/>
          </a:xfrm>
          <a:prstGeom prst="rightArrow">
            <a:avLst/>
          </a:prstGeom>
          <a:solidFill>
            <a:srgbClr val="4393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53755910-E7A9-4AA0-A5EF-854B96F0E2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
        <p:nvSpPr>
          <p:cNvPr id="9" name="Freeform 10">
            <a:extLst>
              <a:ext uri="{FF2B5EF4-FFF2-40B4-BE49-F238E27FC236}">
                <a16:creationId xmlns:a16="http://schemas.microsoft.com/office/drawing/2014/main" id="{7338FF47-18FE-40FB-8513-16CFCB11AB22}"/>
              </a:ext>
            </a:extLst>
          </p:cNvPr>
          <p:cNvSpPr/>
          <p:nvPr/>
        </p:nvSpPr>
        <p:spPr>
          <a:xfrm>
            <a:off x="14848174" y="9370709"/>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3"/>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1"/>
          <p:cNvSpPr/>
          <p:nvPr/>
        </p:nvSpPr>
        <p:spPr>
          <a:xfrm>
            <a:off x="10490441" y="3314700"/>
            <a:ext cx="6822698" cy="69722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5" name="Google Shape;115;p11"/>
          <p:cNvSpPr/>
          <p:nvPr/>
        </p:nvSpPr>
        <p:spPr>
          <a:xfrm>
            <a:off x="11395767" y="4305300"/>
            <a:ext cx="5047668" cy="3048000"/>
          </a:xfrm>
          <a:custGeom>
            <a:avLst/>
            <a:gdLst/>
            <a:ahLst/>
            <a:cxnLst/>
            <a:rect l="l" t="t" r="r" b="b"/>
            <a:pathLst>
              <a:path w="5291455" h="3721100" extrusionOk="0">
                <a:moveTo>
                  <a:pt x="2651569" y="12699"/>
                </a:moveTo>
                <a:lnTo>
                  <a:pt x="3237078" y="12699"/>
                </a:lnTo>
                <a:lnTo>
                  <a:pt x="3188549" y="0"/>
                </a:lnTo>
                <a:lnTo>
                  <a:pt x="2701293" y="0"/>
                </a:lnTo>
                <a:lnTo>
                  <a:pt x="2651569" y="12699"/>
                </a:lnTo>
                <a:close/>
              </a:path>
              <a:path w="5291455" h="3721100" extrusionOk="0">
                <a:moveTo>
                  <a:pt x="2552347" y="25399"/>
                </a:moveTo>
                <a:lnTo>
                  <a:pt x="3333842" y="25399"/>
                </a:lnTo>
                <a:lnTo>
                  <a:pt x="3285513" y="12699"/>
                </a:lnTo>
                <a:lnTo>
                  <a:pt x="2601921" y="12699"/>
                </a:lnTo>
                <a:lnTo>
                  <a:pt x="2552347" y="25399"/>
                </a:lnTo>
                <a:close/>
              </a:path>
              <a:path w="5291455" h="3721100" extrusionOk="0">
                <a:moveTo>
                  <a:pt x="3254634" y="63499"/>
                </a:moveTo>
                <a:lnTo>
                  <a:pt x="3535239" y="63499"/>
                </a:lnTo>
                <a:lnTo>
                  <a:pt x="3384428" y="25399"/>
                </a:lnTo>
                <a:lnTo>
                  <a:pt x="2502846" y="25399"/>
                </a:lnTo>
                <a:lnTo>
                  <a:pt x="2453418" y="38099"/>
                </a:lnTo>
                <a:lnTo>
                  <a:pt x="3046057" y="38099"/>
                </a:lnTo>
                <a:lnTo>
                  <a:pt x="3098385" y="50799"/>
                </a:lnTo>
                <a:lnTo>
                  <a:pt x="3202674" y="50799"/>
                </a:lnTo>
                <a:lnTo>
                  <a:pt x="3254634" y="63499"/>
                </a:lnTo>
                <a:close/>
              </a:path>
              <a:path w="5291455" h="3721100" extrusionOk="0">
                <a:moveTo>
                  <a:pt x="2354775" y="50799"/>
                </a:moveTo>
                <a:lnTo>
                  <a:pt x="2791294" y="50799"/>
                </a:lnTo>
                <a:lnTo>
                  <a:pt x="2841777" y="38099"/>
                </a:lnTo>
                <a:lnTo>
                  <a:pt x="2404061" y="38099"/>
                </a:lnTo>
                <a:lnTo>
                  <a:pt x="2354775" y="50799"/>
                </a:lnTo>
                <a:close/>
              </a:path>
              <a:path w="5291455" h="3721100" extrusionOk="0">
                <a:moveTo>
                  <a:pt x="2158319" y="88899"/>
                </a:moveTo>
                <a:lnTo>
                  <a:pt x="2439756" y="88899"/>
                </a:lnTo>
                <a:lnTo>
                  <a:pt x="2539858" y="63499"/>
                </a:lnTo>
                <a:lnTo>
                  <a:pt x="2640233" y="63499"/>
                </a:lnTo>
                <a:lnTo>
                  <a:pt x="2690521" y="50799"/>
                </a:lnTo>
                <a:lnTo>
                  <a:pt x="2305559" y="50799"/>
                </a:lnTo>
                <a:lnTo>
                  <a:pt x="2158319" y="88899"/>
                </a:lnTo>
                <a:close/>
              </a:path>
              <a:path w="5291455" h="3721100" extrusionOk="0">
                <a:moveTo>
                  <a:pt x="3809322" y="180302"/>
                </a:moveTo>
                <a:lnTo>
                  <a:pt x="3779560" y="165099"/>
                </a:lnTo>
                <a:lnTo>
                  <a:pt x="3765657" y="152399"/>
                </a:lnTo>
                <a:lnTo>
                  <a:pt x="3764648" y="139699"/>
                </a:lnTo>
                <a:lnTo>
                  <a:pt x="3774272" y="126999"/>
                </a:lnTo>
                <a:lnTo>
                  <a:pt x="3788533" y="116934"/>
                </a:lnTo>
                <a:lnTo>
                  <a:pt x="3783434" y="114299"/>
                </a:lnTo>
                <a:lnTo>
                  <a:pt x="3585194" y="63499"/>
                </a:lnTo>
                <a:lnTo>
                  <a:pt x="3306472" y="63499"/>
                </a:lnTo>
                <a:lnTo>
                  <a:pt x="3409780" y="88899"/>
                </a:lnTo>
                <a:lnTo>
                  <a:pt x="3461250" y="88899"/>
                </a:lnTo>
                <a:lnTo>
                  <a:pt x="3563821" y="114299"/>
                </a:lnTo>
                <a:lnTo>
                  <a:pt x="3809322" y="180302"/>
                </a:lnTo>
                <a:close/>
              </a:path>
              <a:path w="5291455" h="3721100" extrusionOk="0">
                <a:moveTo>
                  <a:pt x="1227752" y="2895599"/>
                </a:moveTo>
                <a:lnTo>
                  <a:pt x="1784945" y="2895599"/>
                </a:lnTo>
                <a:lnTo>
                  <a:pt x="1735066" y="2882899"/>
                </a:lnTo>
                <a:lnTo>
                  <a:pt x="1535655" y="2882899"/>
                </a:lnTo>
                <a:lnTo>
                  <a:pt x="1485919" y="2870199"/>
                </a:lnTo>
                <a:lnTo>
                  <a:pt x="1386715" y="2870199"/>
                </a:lnTo>
                <a:lnTo>
                  <a:pt x="1337283" y="2857499"/>
                </a:lnTo>
                <a:lnTo>
                  <a:pt x="1287989" y="2857499"/>
                </a:lnTo>
                <a:lnTo>
                  <a:pt x="1189886" y="2832099"/>
                </a:lnTo>
                <a:lnTo>
                  <a:pt x="1141113" y="2832099"/>
                </a:lnTo>
                <a:lnTo>
                  <a:pt x="948307" y="2781299"/>
                </a:lnTo>
                <a:lnTo>
                  <a:pt x="900768" y="2755899"/>
                </a:lnTo>
                <a:lnTo>
                  <a:pt x="805944" y="2730499"/>
                </a:lnTo>
                <a:lnTo>
                  <a:pt x="758929" y="2705099"/>
                </a:lnTo>
                <a:lnTo>
                  <a:pt x="667014" y="2654299"/>
                </a:lnTo>
                <a:lnTo>
                  <a:pt x="622314" y="2628899"/>
                </a:lnTo>
                <a:lnTo>
                  <a:pt x="578586" y="2603499"/>
                </a:lnTo>
                <a:lnTo>
                  <a:pt x="535930" y="2578099"/>
                </a:lnTo>
                <a:lnTo>
                  <a:pt x="494447" y="2552699"/>
                </a:lnTo>
                <a:lnTo>
                  <a:pt x="454237" y="2514599"/>
                </a:lnTo>
                <a:lnTo>
                  <a:pt x="415401" y="2489199"/>
                </a:lnTo>
                <a:lnTo>
                  <a:pt x="381660" y="2451099"/>
                </a:lnTo>
                <a:lnTo>
                  <a:pt x="349388" y="2425699"/>
                </a:lnTo>
                <a:lnTo>
                  <a:pt x="318584" y="2387599"/>
                </a:lnTo>
                <a:lnTo>
                  <a:pt x="289247" y="2349499"/>
                </a:lnTo>
                <a:lnTo>
                  <a:pt x="261379" y="2311399"/>
                </a:lnTo>
                <a:lnTo>
                  <a:pt x="235102" y="2273299"/>
                </a:lnTo>
                <a:lnTo>
                  <a:pt x="210539" y="2235199"/>
                </a:lnTo>
                <a:lnTo>
                  <a:pt x="187690" y="2197099"/>
                </a:lnTo>
                <a:lnTo>
                  <a:pt x="166555" y="2158999"/>
                </a:lnTo>
                <a:lnTo>
                  <a:pt x="147134" y="2108199"/>
                </a:lnTo>
                <a:lnTo>
                  <a:pt x="136162" y="2082799"/>
                </a:lnTo>
                <a:lnTo>
                  <a:pt x="116071" y="2031999"/>
                </a:lnTo>
                <a:lnTo>
                  <a:pt x="98459" y="1981199"/>
                </a:lnTo>
                <a:lnTo>
                  <a:pt x="83386" y="1930399"/>
                </a:lnTo>
                <a:lnTo>
                  <a:pt x="76804" y="1892299"/>
                </a:lnTo>
                <a:lnTo>
                  <a:pt x="70866" y="1866899"/>
                </a:lnTo>
                <a:lnTo>
                  <a:pt x="65578" y="1841499"/>
                </a:lnTo>
                <a:lnTo>
                  <a:pt x="60940" y="1816099"/>
                </a:lnTo>
                <a:lnTo>
                  <a:pt x="56953" y="1790699"/>
                </a:lnTo>
                <a:lnTo>
                  <a:pt x="53620" y="1752599"/>
                </a:lnTo>
                <a:lnTo>
                  <a:pt x="50945" y="1727199"/>
                </a:lnTo>
                <a:lnTo>
                  <a:pt x="48929" y="1701799"/>
                </a:lnTo>
                <a:lnTo>
                  <a:pt x="47571" y="1676399"/>
                </a:lnTo>
                <a:lnTo>
                  <a:pt x="46872" y="1650999"/>
                </a:lnTo>
                <a:lnTo>
                  <a:pt x="46834" y="1612899"/>
                </a:lnTo>
                <a:lnTo>
                  <a:pt x="47456" y="1587499"/>
                </a:lnTo>
                <a:lnTo>
                  <a:pt x="48739" y="1562099"/>
                </a:lnTo>
                <a:lnTo>
                  <a:pt x="50680" y="1536699"/>
                </a:lnTo>
                <a:lnTo>
                  <a:pt x="53279" y="1498599"/>
                </a:lnTo>
                <a:lnTo>
                  <a:pt x="56534" y="1473199"/>
                </a:lnTo>
                <a:lnTo>
                  <a:pt x="60447" y="1447799"/>
                </a:lnTo>
                <a:lnTo>
                  <a:pt x="65012" y="1422399"/>
                </a:lnTo>
                <a:lnTo>
                  <a:pt x="70225" y="1396999"/>
                </a:lnTo>
                <a:lnTo>
                  <a:pt x="76085" y="1358899"/>
                </a:lnTo>
                <a:lnTo>
                  <a:pt x="89742" y="1308099"/>
                </a:lnTo>
                <a:lnTo>
                  <a:pt x="105939" y="1257299"/>
                </a:lnTo>
                <a:lnTo>
                  <a:pt x="133378" y="1181099"/>
                </a:lnTo>
                <a:lnTo>
                  <a:pt x="153973" y="1130299"/>
                </a:lnTo>
                <a:lnTo>
                  <a:pt x="176684" y="1092199"/>
                </a:lnTo>
                <a:lnTo>
                  <a:pt x="201425" y="1041399"/>
                </a:lnTo>
                <a:lnTo>
                  <a:pt x="228108" y="1003299"/>
                </a:lnTo>
                <a:lnTo>
                  <a:pt x="256646" y="965199"/>
                </a:lnTo>
                <a:lnTo>
                  <a:pt x="286953" y="927099"/>
                </a:lnTo>
                <a:lnTo>
                  <a:pt x="318941" y="888999"/>
                </a:lnTo>
                <a:lnTo>
                  <a:pt x="352524" y="850899"/>
                </a:lnTo>
                <a:lnTo>
                  <a:pt x="387615" y="812799"/>
                </a:lnTo>
                <a:lnTo>
                  <a:pt x="424126" y="774699"/>
                </a:lnTo>
                <a:lnTo>
                  <a:pt x="461970" y="749299"/>
                </a:lnTo>
                <a:lnTo>
                  <a:pt x="501061" y="711199"/>
                </a:lnTo>
                <a:lnTo>
                  <a:pt x="541312" y="685799"/>
                </a:lnTo>
                <a:lnTo>
                  <a:pt x="582635" y="647699"/>
                </a:lnTo>
                <a:lnTo>
                  <a:pt x="624944" y="622299"/>
                </a:lnTo>
                <a:lnTo>
                  <a:pt x="668152" y="596899"/>
                </a:lnTo>
                <a:lnTo>
                  <a:pt x="756916" y="546099"/>
                </a:lnTo>
                <a:lnTo>
                  <a:pt x="801437" y="533399"/>
                </a:lnTo>
                <a:lnTo>
                  <a:pt x="891768" y="482599"/>
                </a:lnTo>
                <a:lnTo>
                  <a:pt x="937523" y="469899"/>
                </a:lnTo>
                <a:lnTo>
                  <a:pt x="983633" y="444499"/>
                </a:lnTo>
                <a:lnTo>
                  <a:pt x="1076810" y="419099"/>
                </a:lnTo>
                <a:lnTo>
                  <a:pt x="1123821" y="393699"/>
                </a:lnTo>
                <a:lnTo>
                  <a:pt x="1992832" y="165099"/>
                </a:lnTo>
                <a:lnTo>
                  <a:pt x="2042195" y="165099"/>
                </a:lnTo>
                <a:lnTo>
                  <a:pt x="2240394" y="114299"/>
                </a:lnTo>
                <a:lnTo>
                  <a:pt x="2290127" y="114299"/>
                </a:lnTo>
                <a:lnTo>
                  <a:pt x="2389809" y="88899"/>
                </a:lnTo>
                <a:lnTo>
                  <a:pt x="2109373" y="88899"/>
                </a:lnTo>
                <a:lnTo>
                  <a:pt x="1575057" y="228599"/>
                </a:lnTo>
                <a:lnTo>
                  <a:pt x="1526832" y="228599"/>
                </a:lnTo>
                <a:lnTo>
                  <a:pt x="1429528" y="253999"/>
                </a:lnTo>
                <a:lnTo>
                  <a:pt x="1380320" y="279399"/>
                </a:lnTo>
                <a:lnTo>
                  <a:pt x="1086109" y="355599"/>
                </a:lnTo>
                <a:lnTo>
                  <a:pt x="1037685" y="380999"/>
                </a:lnTo>
                <a:lnTo>
                  <a:pt x="989560" y="393699"/>
                </a:lnTo>
                <a:lnTo>
                  <a:pt x="941782" y="419099"/>
                </a:lnTo>
                <a:lnTo>
                  <a:pt x="894398" y="431799"/>
                </a:lnTo>
                <a:lnTo>
                  <a:pt x="847454" y="457199"/>
                </a:lnTo>
                <a:lnTo>
                  <a:pt x="800997" y="469899"/>
                </a:lnTo>
                <a:lnTo>
                  <a:pt x="709734" y="520699"/>
                </a:lnTo>
                <a:lnTo>
                  <a:pt x="620984" y="571499"/>
                </a:lnTo>
                <a:lnTo>
                  <a:pt x="577669" y="596899"/>
                </a:lnTo>
                <a:lnTo>
                  <a:pt x="535123" y="622299"/>
                </a:lnTo>
                <a:lnTo>
                  <a:pt x="495251" y="660399"/>
                </a:lnTo>
                <a:lnTo>
                  <a:pt x="456285" y="685799"/>
                </a:lnTo>
                <a:lnTo>
                  <a:pt x="418330" y="711199"/>
                </a:lnTo>
                <a:lnTo>
                  <a:pt x="381487" y="749299"/>
                </a:lnTo>
                <a:lnTo>
                  <a:pt x="345861" y="787399"/>
                </a:lnTo>
                <a:lnTo>
                  <a:pt x="311556" y="812799"/>
                </a:lnTo>
                <a:lnTo>
                  <a:pt x="278673" y="850899"/>
                </a:lnTo>
                <a:lnTo>
                  <a:pt x="247318" y="888999"/>
                </a:lnTo>
                <a:lnTo>
                  <a:pt x="217592" y="927099"/>
                </a:lnTo>
                <a:lnTo>
                  <a:pt x="189600" y="965199"/>
                </a:lnTo>
                <a:lnTo>
                  <a:pt x="165219" y="1015999"/>
                </a:lnTo>
                <a:lnTo>
                  <a:pt x="142472" y="1054099"/>
                </a:lnTo>
                <a:lnTo>
                  <a:pt x="121359" y="1092199"/>
                </a:lnTo>
                <a:lnTo>
                  <a:pt x="101880" y="1130299"/>
                </a:lnTo>
                <a:lnTo>
                  <a:pt x="84035" y="1168399"/>
                </a:lnTo>
                <a:lnTo>
                  <a:pt x="67892" y="1219199"/>
                </a:lnTo>
                <a:lnTo>
                  <a:pt x="53519" y="1257299"/>
                </a:lnTo>
                <a:lnTo>
                  <a:pt x="40915" y="1308099"/>
                </a:lnTo>
                <a:lnTo>
                  <a:pt x="30081" y="1346199"/>
                </a:lnTo>
                <a:lnTo>
                  <a:pt x="21017" y="1396999"/>
                </a:lnTo>
                <a:lnTo>
                  <a:pt x="12797" y="1447799"/>
                </a:lnTo>
                <a:lnTo>
                  <a:pt x="6584" y="1498599"/>
                </a:lnTo>
                <a:lnTo>
                  <a:pt x="2380" y="1549399"/>
                </a:lnTo>
                <a:lnTo>
                  <a:pt x="185" y="1600199"/>
                </a:lnTo>
                <a:lnTo>
                  <a:pt x="0" y="1650999"/>
                </a:lnTo>
                <a:lnTo>
                  <a:pt x="1824" y="1701799"/>
                </a:lnTo>
                <a:lnTo>
                  <a:pt x="5659" y="1752599"/>
                </a:lnTo>
                <a:lnTo>
                  <a:pt x="11506" y="1803399"/>
                </a:lnTo>
                <a:lnTo>
                  <a:pt x="19364" y="1854199"/>
                </a:lnTo>
                <a:lnTo>
                  <a:pt x="29235" y="1904999"/>
                </a:lnTo>
                <a:lnTo>
                  <a:pt x="41120" y="1955799"/>
                </a:lnTo>
                <a:lnTo>
                  <a:pt x="55018" y="2006599"/>
                </a:lnTo>
                <a:lnTo>
                  <a:pt x="70931" y="2044699"/>
                </a:lnTo>
                <a:lnTo>
                  <a:pt x="88858" y="2095499"/>
                </a:lnTo>
                <a:lnTo>
                  <a:pt x="108801" y="2146299"/>
                </a:lnTo>
                <a:lnTo>
                  <a:pt x="130761" y="2184399"/>
                </a:lnTo>
                <a:lnTo>
                  <a:pt x="154737" y="2235199"/>
                </a:lnTo>
                <a:lnTo>
                  <a:pt x="180731" y="2273299"/>
                </a:lnTo>
                <a:lnTo>
                  <a:pt x="208530" y="2324099"/>
                </a:lnTo>
                <a:lnTo>
                  <a:pt x="238125" y="2362199"/>
                </a:lnTo>
                <a:lnTo>
                  <a:pt x="269433" y="2400299"/>
                </a:lnTo>
                <a:lnTo>
                  <a:pt x="302374" y="2438399"/>
                </a:lnTo>
                <a:lnTo>
                  <a:pt x="336865" y="2476499"/>
                </a:lnTo>
                <a:lnTo>
                  <a:pt x="372824" y="2514599"/>
                </a:lnTo>
                <a:lnTo>
                  <a:pt x="410170" y="2539999"/>
                </a:lnTo>
                <a:lnTo>
                  <a:pt x="448820" y="2578099"/>
                </a:lnTo>
                <a:lnTo>
                  <a:pt x="488694" y="2603499"/>
                </a:lnTo>
                <a:lnTo>
                  <a:pt x="529708" y="2628899"/>
                </a:lnTo>
                <a:lnTo>
                  <a:pt x="571781" y="2654299"/>
                </a:lnTo>
                <a:lnTo>
                  <a:pt x="614832" y="2679699"/>
                </a:lnTo>
                <a:lnTo>
                  <a:pt x="658778" y="2705099"/>
                </a:lnTo>
                <a:lnTo>
                  <a:pt x="749028" y="2755899"/>
                </a:lnTo>
                <a:lnTo>
                  <a:pt x="795169" y="2768599"/>
                </a:lnTo>
                <a:lnTo>
                  <a:pt x="841877" y="2793999"/>
                </a:lnTo>
                <a:lnTo>
                  <a:pt x="1227752" y="2895599"/>
                </a:lnTo>
                <a:close/>
              </a:path>
              <a:path w="5291455" h="3721100" extrusionOk="0">
                <a:moveTo>
                  <a:pt x="3887776" y="154448"/>
                </a:moveTo>
                <a:lnTo>
                  <a:pt x="3884083" y="152399"/>
                </a:lnTo>
                <a:lnTo>
                  <a:pt x="3838206" y="139699"/>
                </a:lnTo>
                <a:lnTo>
                  <a:pt x="3792266" y="114299"/>
                </a:lnTo>
                <a:lnTo>
                  <a:pt x="3788533" y="116934"/>
                </a:lnTo>
                <a:lnTo>
                  <a:pt x="3832599" y="139699"/>
                </a:lnTo>
                <a:lnTo>
                  <a:pt x="3887776" y="154448"/>
                </a:lnTo>
                <a:close/>
              </a:path>
              <a:path w="5291455" h="3721100" extrusionOk="0">
                <a:moveTo>
                  <a:pt x="4870558" y="838199"/>
                </a:moveTo>
                <a:lnTo>
                  <a:pt x="4886148" y="825499"/>
                </a:lnTo>
                <a:lnTo>
                  <a:pt x="4893888" y="812799"/>
                </a:lnTo>
                <a:lnTo>
                  <a:pt x="4890870" y="800797"/>
                </a:lnTo>
                <a:lnTo>
                  <a:pt x="4879459" y="787399"/>
                </a:lnTo>
                <a:lnTo>
                  <a:pt x="4845966" y="749299"/>
                </a:lnTo>
                <a:lnTo>
                  <a:pt x="4811468" y="711199"/>
                </a:lnTo>
                <a:lnTo>
                  <a:pt x="4775998" y="685799"/>
                </a:lnTo>
                <a:lnTo>
                  <a:pt x="4742625" y="650874"/>
                </a:lnTo>
                <a:lnTo>
                  <a:pt x="4737791" y="647699"/>
                </a:lnTo>
                <a:lnTo>
                  <a:pt x="4733468" y="643530"/>
                </a:lnTo>
                <a:lnTo>
                  <a:pt x="4702284" y="622299"/>
                </a:lnTo>
                <a:lnTo>
                  <a:pt x="4664109" y="584199"/>
                </a:lnTo>
                <a:lnTo>
                  <a:pt x="4625102" y="558799"/>
                </a:lnTo>
                <a:lnTo>
                  <a:pt x="4585297" y="533399"/>
                </a:lnTo>
                <a:lnTo>
                  <a:pt x="4544471" y="495299"/>
                </a:lnTo>
                <a:lnTo>
                  <a:pt x="4461232" y="444499"/>
                </a:lnTo>
                <a:lnTo>
                  <a:pt x="4376076" y="393699"/>
                </a:lnTo>
                <a:lnTo>
                  <a:pt x="4245268" y="317499"/>
                </a:lnTo>
                <a:lnTo>
                  <a:pt x="4200965" y="304799"/>
                </a:lnTo>
                <a:lnTo>
                  <a:pt x="4111485" y="253999"/>
                </a:lnTo>
                <a:lnTo>
                  <a:pt x="4066368" y="241299"/>
                </a:lnTo>
                <a:lnTo>
                  <a:pt x="3975530" y="190499"/>
                </a:lnTo>
                <a:lnTo>
                  <a:pt x="3929868" y="177799"/>
                </a:lnTo>
                <a:lnTo>
                  <a:pt x="3887776" y="154448"/>
                </a:lnTo>
                <a:lnTo>
                  <a:pt x="3832599" y="139699"/>
                </a:lnTo>
                <a:lnTo>
                  <a:pt x="3788533" y="116934"/>
                </a:lnTo>
                <a:lnTo>
                  <a:pt x="3774272" y="126999"/>
                </a:lnTo>
                <a:lnTo>
                  <a:pt x="3764648" y="139699"/>
                </a:lnTo>
                <a:lnTo>
                  <a:pt x="3765657" y="152399"/>
                </a:lnTo>
                <a:lnTo>
                  <a:pt x="3779560" y="165099"/>
                </a:lnTo>
                <a:lnTo>
                  <a:pt x="3809322" y="180302"/>
                </a:lnTo>
                <a:lnTo>
                  <a:pt x="3846715" y="190499"/>
                </a:lnTo>
                <a:lnTo>
                  <a:pt x="3854087" y="190499"/>
                </a:lnTo>
                <a:lnTo>
                  <a:pt x="3862523" y="194832"/>
                </a:lnTo>
                <a:lnTo>
                  <a:pt x="3939163" y="215899"/>
                </a:lnTo>
                <a:lnTo>
                  <a:pt x="3985041" y="241299"/>
                </a:lnTo>
                <a:lnTo>
                  <a:pt x="4030687" y="253999"/>
                </a:lnTo>
                <a:lnTo>
                  <a:pt x="4077515" y="279399"/>
                </a:lnTo>
                <a:lnTo>
                  <a:pt x="4123802" y="292099"/>
                </a:lnTo>
                <a:lnTo>
                  <a:pt x="4214749" y="342899"/>
                </a:lnTo>
                <a:lnTo>
                  <a:pt x="4259409" y="355599"/>
                </a:lnTo>
                <a:lnTo>
                  <a:pt x="4347104" y="406399"/>
                </a:lnTo>
                <a:lnTo>
                  <a:pt x="4390139" y="431799"/>
                </a:lnTo>
                <a:lnTo>
                  <a:pt x="4432631" y="469899"/>
                </a:lnTo>
                <a:lnTo>
                  <a:pt x="4515885" y="520699"/>
                </a:lnTo>
                <a:lnTo>
                  <a:pt x="4556435" y="558799"/>
                </a:lnTo>
                <a:lnTo>
                  <a:pt x="4596232" y="584199"/>
                </a:lnTo>
                <a:lnTo>
                  <a:pt x="4635277" y="622299"/>
                </a:lnTo>
                <a:lnTo>
                  <a:pt x="4673568" y="647699"/>
                </a:lnTo>
                <a:lnTo>
                  <a:pt x="4711107" y="685799"/>
                </a:lnTo>
                <a:lnTo>
                  <a:pt x="4747893" y="723899"/>
                </a:lnTo>
                <a:lnTo>
                  <a:pt x="4783926" y="749299"/>
                </a:lnTo>
                <a:lnTo>
                  <a:pt x="4819207" y="787399"/>
                </a:lnTo>
                <a:lnTo>
                  <a:pt x="4853734" y="825499"/>
                </a:lnTo>
                <a:lnTo>
                  <a:pt x="4853393" y="825499"/>
                </a:lnTo>
                <a:lnTo>
                  <a:pt x="4870558" y="838199"/>
                </a:lnTo>
                <a:close/>
              </a:path>
              <a:path w="5291455" h="3721100" extrusionOk="0">
                <a:moveTo>
                  <a:pt x="4733468" y="643530"/>
                </a:moveTo>
                <a:lnTo>
                  <a:pt x="4698283" y="609599"/>
                </a:lnTo>
                <a:lnTo>
                  <a:pt x="4660323" y="571499"/>
                </a:lnTo>
                <a:lnTo>
                  <a:pt x="4621693" y="546099"/>
                </a:lnTo>
                <a:lnTo>
                  <a:pt x="4582410" y="507999"/>
                </a:lnTo>
                <a:lnTo>
                  <a:pt x="4542493" y="482599"/>
                </a:lnTo>
                <a:lnTo>
                  <a:pt x="4460829" y="431799"/>
                </a:lnTo>
                <a:lnTo>
                  <a:pt x="4419120" y="393699"/>
                </a:lnTo>
                <a:lnTo>
                  <a:pt x="4334039" y="342899"/>
                </a:lnTo>
                <a:lnTo>
                  <a:pt x="4290703" y="330199"/>
                </a:lnTo>
                <a:lnTo>
                  <a:pt x="4157739" y="253999"/>
                </a:lnTo>
                <a:lnTo>
                  <a:pt x="4112493" y="241299"/>
                </a:lnTo>
                <a:lnTo>
                  <a:pt x="4066816" y="215899"/>
                </a:lnTo>
                <a:lnTo>
                  <a:pt x="4020725" y="203199"/>
                </a:lnTo>
                <a:lnTo>
                  <a:pt x="3974240" y="177799"/>
                </a:lnTo>
                <a:lnTo>
                  <a:pt x="3887776" y="154448"/>
                </a:lnTo>
                <a:lnTo>
                  <a:pt x="3929868" y="177799"/>
                </a:lnTo>
                <a:lnTo>
                  <a:pt x="3975530" y="190499"/>
                </a:lnTo>
                <a:lnTo>
                  <a:pt x="4066368" y="241299"/>
                </a:lnTo>
                <a:lnTo>
                  <a:pt x="4111485" y="253999"/>
                </a:lnTo>
                <a:lnTo>
                  <a:pt x="4200965" y="304799"/>
                </a:lnTo>
                <a:lnTo>
                  <a:pt x="4245268" y="317499"/>
                </a:lnTo>
                <a:lnTo>
                  <a:pt x="4376076" y="393699"/>
                </a:lnTo>
                <a:lnTo>
                  <a:pt x="4461232" y="444499"/>
                </a:lnTo>
                <a:lnTo>
                  <a:pt x="4544471" y="495299"/>
                </a:lnTo>
                <a:lnTo>
                  <a:pt x="4585297" y="533399"/>
                </a:lnTo>
                <a:lnTo>
                  <a:pt x="4625102" y="558799"/>
                </a:lnTo>
                <a:lnTo>
                  <a:pt x="4664109" y="584199"/>
                </a:lnTo>
                <a:lnTo>
                  <a:pt x="4702284" y="622299"/>
                </a:lnTo>
                <a:lnTo>
                  <a:pt x="4733468" y="643530"/>
                </a:lnTo>
                <a:close/>
              </a:path>
              <a:path w="5291455" h="3721100" extrusionOk="0">
                <a:moveTo>
                  <a:pt x="3829284" y="190499"/>
                </a:moveTo>
                <a:lnTo>
                  <a:pt x="3846715" y="190499"/>
                </a:lnTo>
                <a:lnTo>
                  <a:pt x="3809322" y="180302"/>
                </a:lnTo>
                <a:lnTo>
                  <a:pt x="3829284" y="190499"/>
                </a:lnTo>
                <a:close/>
              </a:path>
              <a:path w="5291455" h="3721100" extrusionOk="0">
                <a:moveTo>
                  <a:pt x="3862523" y="194832"/>
                </a:moveTo>
                <a:lnTo>
                  <a:pt x="3854087" y="190499"/>
                </a:lnTo>
                <a:lnTo>
                  <a:pt x="3846715" y="190499"/>
                </a:lnTo>
                <a:lnTo>
                  <a:pt x="3862523" y="194832"/>
                </a:lnTo>
                <a:close/>
              </a:path>
              <a:path w="5291455" h="3721100" extrusionOk="0">
                <a:moveTo>
                  <a:pt x="4862569" y="838199"/>
                </a:moveTo>
                <a:lnTo>
                  <a:pt x="4870558" y="838199"/>
                </a:lnTo>
                <a:lnTo>
                  <a:pt x="4853393" y="825499"/>
                </a:lnTo>
                <a:lnTo>
                  <a:pt x="4853734" y="825499"/>
                </a:lnTo>
                <a:lnTo>
                  <a:pt x="4819207" y="787399"/>
                </a:lnTo>
                <a:lnTo>
                  <a:pt x="4783926" y="749299"/>
                </a:lnTo>
                <a:lnTo>
                  <a:pt x="4747893" y="723899"/>
                </a:lnTo>
                <a:lnTo>
                  <a:pt x="4711107" y="685799"/>
                </a:lnTo>
                <a:lnTo>
                  <a:pt x="4673568" y="647699"/>
                </a:lnTo>
                <a:lnTo>
                  <a:pt x="4635277" y="622299"/>
                </a:lnTo>
                <a:lnTo>
                  <a:pt x="4596232" y="584199"/>
                </a:lnTo>
                <a:lnTo>
                  <a:pt x="4556435" y="558799"/>
                </a:lnTo>
                <a:lnTo>
                  <a:pt x="4515885" y="520699"/>
                </a:lnTo>
                <a:lnTo>
                  <a:pt x="4432631" y="469899"/>
                </a:lnTo>
                <a:lnTo>
                  <a:pt x="4390139" y="431799"/>
                </a:lnTo>
                <a:lnTo>
                  <a:pt x="4347104" y="406399"/>
                </a:lnTo>
                <a:lnTo>
                  <a:pt x="4259409" y="355599"/>
                </a:lnTo>
                <a:lnTo>
                  <a:pt x="4214749" y="342899"/>
                </a:lnTo>
                <a:lnTo>
                  <a:pt x="4123802" y="292099"/>
                </a:lnTo>
                <a:lnTo>
                  <a:pt x="4077515" y="279399"/>
                </a:lnTo>
                <a:lnTo>
                  <a:pt x="4030687" y="253999"/>
                </a:lnTo>
                <a:lnTo>
                  <a:pt x="3985041" y="241299"/>
                </a:lnTo>
                <a:lnTo>
                  <a:pt x="3939163" y="215899"/>
                </a:lnTo>
                <a:lnTo>
                  <a:pt x="3862523" y="194832"/>
                </a:lnTo>
                <a:lnTo>
                  <a:pt x="3878817" y="203199"/>
                </a:lnTo>
                <a:lnTo>
                  <a:pt x="3925451" y="228599"/>
                </a:lnTo>
                <a:lnTo>
                  <a:pt x="3971998" y="241299"/>
                </a:lnTo>
                <a:lnTo>
                  <a:pt x="4064669" y="292099"/>
                </a:lnTo>
                <a:lnTo>
                  <a:pt x="4110711" y="304799"/>
                </a:lnTo>
                <a:lnTo>
                  <a:pt x="4291969" y="406399"/>
                </a:lnTo>
                <a:lnTo>
                  <a:pt x="4423714" y="482599"/>
                </a:lnTo>
                <a:lnTo>
                  <a:pt x="4508932" y="533399"/>
                </a:lnTo>
                <a:lnTo>
                  <a:pt x="4550636" y="558799"/>
                </a:lnTo>
                <a:lnTo>
                  <a:pt x="4591681" y="596899"/>
                </a:lnTo>
                <a:lnTo>
                  <a:pt x="4632026" y="622299"/>
                </a:lnTo>
                <a:lnTo>
                  <a:pt x="4671137" y="647699"/>
                </a:lnTo>
                <a:lnTo>
                  <a:pt x="4709293" y="685799"/>
                </a:lnTo>
                <a:lnTo>
                  <a:pt x="4746456" y="723899"/>
                </a:lnTo>
                <a:lnTo>
                  <a:pt x="4782590" y="749299"/>
                </a:lnTo>
                <a:lnTo>
                  <a:pt x="4817659" y="787399"/>
                </a:lnTo>
                <a:lnTo>
                  <a:pt x="4851626" y="825499"/>
                </a:lnTo>
                <a:lnTo>
                  <a:pt x="4862569" y="838199"/>
                </a:lnTo>
                <a:close/>
              </a:path>
              <a:path w="5291455" h="3721100" extrusionOk="0">
                <a:moveTo>
                  <a:pt x="4742625" y="650874"/>
                </a:moveTo>
                <a:lnTo>
                  <a:pt x="4739592" y="647699"/>
                </a:lnTo>
                <a:lnTo>
                  <a:pt x="4733468" y="643530"/>
                </a:lnTo>
                <a:lnTo>
                  <a:pt x="4737791" y="647699"/>
                </a:lnTo>
                <a:lnTo>
                  <a:pt x="4742625" y="650874"/>
                </a:lnTo>
                <a:close/>
              </a:path>
              <a:path w="5291455" h="3721100" extrusionOk="0">
                <a:moveTo>
                  <a:pt x="4890870" y="800797"/>
                </a:moveTo>
                <a:lnTo>
                  <a:pt x="4851323" y="749299"/>
                </a:lnTo>
                <a:lnTo>
                  <a:pt x="4814311" y="711199"/>
                </a:lnTo>
                <a:lnTo>
                  <a:pt x="4776467" y="673099"/>
                </a:lnTo>
                <a:lnTo>
                  <a:pt x="4742625" y="650874"/>
                </a:lnTo>
                <a:lnTo>
                  <a:pt x="4775998" y="685799"/>
                </a:lnTo>
                <a:lnTo>
                  <a:pt x="4811468" y="711199"/>
                </a:lnTo>
                <a:lnTo>
                  <a:pt x="4845966" y="749299"/>
                </a:lnTo>
                <a:lnTo>
                  <a:pt x="4879459" y="787399"/>
                </a:lnTo>
                <a:lnTo>
                  <a:pt x="4890870" y="800797"/>
                </a:lnTo>
                <a:close/>
              </a:path>
              <a:path w="5291455" h="3721100" extrusionOk="0">
                <a:moveTo>
                  <a:pt x="4189054" y="2844799"/>
                </a:moveTo>
                <a:lnTo>
                  <a:pt x="4435686" y="2844799"/>
                </a:lnTo>
                <a:lnTo>
                  <a:pt x="4627220" y="2793999"/>
                </a:lnTo>
                <a:lnTo>
                  <a:pt x="4673268" y="2768599"/>
                </a:lnTo>
                <a:lnTo>
                  <a:pt x="4718334" y="2755899"/>
                </a:lnTo>
                <a:lnTo>
                  <a:pt x="4762294" y="2730499"/>
                </a:lnTo>
                <a:lnTo>
                  <a:pt x="4805025" y="2705099"/>
                </a:lnTo>
                <a:lnTo>
                  <a:pt x="4846401" y="2679699"/>
                </a:lnTo>
                <a:lnTo>
                  <a:pt x="4886185" y="2654299"/>
                </a:lnTo>
                <a:lnTo>
                  <a:pt x="4924447" y="2616199"/>
                </a:lnTo>
                <a:lnTo>
                  <a:pt x="4961185" y="2590799"/>
                </a:lnTo>
                <a:lnTo>
                  <a:pt x="4996400" y="2552699"/>
                </a:lnTo>
                <a:lnTo>
                  <a:pt x="5029934" y="2514599"/>
                </a:lnTo>
                <a:lnTo>
                  <a:pt x="5061628" y="2476499"/>
                </a:lnTo>
                <a:lnTo>
                  <a:pt x="5091481" y="2438399"/>
                </a:lnTo>
                <a:lnTo>
                  <a:pt x="5119494" y="2400299"/>
                </a:lnTo>
                <a:lnTo>
                  <a:pt x="5145542" y="2362199"/>
                </a:lnTo>
                <a:lnTo>
                  <a:pt x="5169501" y="2311399"/>
                </a:lnTo>
                <a:lnTo>
                  <a:pt x="5191369" y="2273299"/>
                </a:lnTo>
                <a:lnTo>
                  <a:pt x="5211148" y="2222499"/>
                </a:lnTo>
                <a:lnTo>
                  <a:pt x="5228751" y="2184399"/>
                </a:lnTo>
                <a:lnTo>
                  <a:pt x="5244092" y="2133599"/>
                </a:lnTo>
                <a:lnTo>
                  <a:pt x="5257170" y="2082799"/>
                </a:lnTo>
                <a:lnTo>
                  <a:pt x="5267987" y="2031999"/>
                </a:lnTo>
                <a:lnTo>
                  <a:pt x="5276966" y="1981199"/>
                </a:lnTo>
                <a:lnTo>
                  <a:pt x="5283711" y="1930399"/>
                </a:lnTo>
                <a:lnTo>
                  <a:pt x="5288275" y="1879599"/>
                </a:lnTo>
                <a:lnTo>
                  <a:pt x="5290707" y="1828799"/>
                </a:lnTo>
                <a:lnTo>
                  <a:pt x="5291058" y="1777999"/>
                </a:lnTo>
                <a:lnTo>
                  <a:pt x="5289378" y="1727199"/>
                </a:lnTo>
                <a:lnTo>
                  <a:pt x="5285720" y="1676399"/>
                </a:lnTo>
                <a:lnTo>
                  <a:pt x="5280132" y="1625599"/>
                </a:lnTo>
                <a:lnTo>
                  <a:pt x="5272667" y="1574799"/>
                </a:lnTo>
                <a:lnTo>
                  <a:pt x="5263374" y="1523999"/>
                </a:lnTo>
                <a:lnTo>
                  <a:pt x="5252305" y="1485899"/>
                </a:lnTo>
                <a:lnTo>
                  <a:pt x="5239509" y="1435099"/>
                </a:lnTo>
                <a:lnTo>
                  <a:pt x="5225039" y="1384299"/>
                </a:lnTo>
                <a:lnTo>
                  <a:pt x="5208944" y="1333499"/>
                </a:lnTo>
                <a:lnTo>
                  <a:pt x="5191275" y="1282699"/>
                </a:lnTo>
                <a:lnTo>
                  <a:pt x="5172084" y="1231899"/>
                </a:lnTo>
                <a:lnTo>
                  <a:pt x="5151420" y="1193799"/>
                </a:lnTo>
                <a:lnTo>
                  <a:pt x="5129896" y="1142999"/>
                </a:lnTo>
                <a:lnTo>
                  <a:pt x="5107020" y="1104899"/>
                </a:lnTo>
                <a:lnTo>
                  <a:pt x="5082825" y="1054099"/>
                </a:lnTo>
                <a:lnTo>
                  <a:pt x="5057346" y="1015999"/>
                </a:lnTo>
                <a:lnTo>
                  <a:pt x="5030619" y="977899"/>
                </a:lnTo>
                <a:lnTo>
                  <a:pt x="5002676" y="939799"/>
                </a:lnTo>
                <a:lnTo>
                  <a:pt x="4973555" y="901699"/>
                </a:lnTo>
                <a:lnTo>
                  <a:pt x="4943288" y="863599"/>
                </a:lnTo>
                <a:lnTo>
                  <a:pt x="4911911" y="825499"/>
                </a:lnTo>
                <a:lnTo>
                  <a:pt x="4890870" y="800797"/>
                </a:lnTo>
                <a:lnTo>
                  <a:pt x="4893888" y="812799"/>
                </a:lnTo>
                <a:lnTo>
                  <a:pt x="4886148" y="825499"/>
                </a:lnTo>
                <a:lnTo>
                  <a:pt x="4870558" y="838199"/>
                </a:lnTo>
                <a:lnTo>
                  <a:pt x="4862569" y="838199"/>
                </a:lnTo>
                <a:lnTo>
                  <a:pt x="4884454" y="863599"/>
                </a:lnTo>
                <a:lnTo>
                  <a:pt x="4916107" y="901699"/>
                </a:lnTo>
                <a:lnTo>
                  <a:pt x="4946548" y="939799"/>
                </a:lnTo>
                <a:lnTo>
                  <a:pt x="4975740" y="977899"/>
                </a:lnTo>
                <a:lnTo>
                  <a:pt x="5003646" y="1028699"/>
                </a:lnTo>
                <a:lnTo>
                  <a:pt x="5030231" y="1066799"/>
                </a:lnTo>
                <a:lnTo>
                  <a:pt x="5055457" y="1104899"/>
                </a:lnTo>
                <a:lnTo>
                  <a:pt x="5079287" y="1155699"/>
                </a:lnTo>
                <a:lnTo>
                  <a:pt x="5101686" y="1193799"/>
                </a:lnTo>
                <a:lnTo>
                  <a:pt x="5122615" y="1244599"/>
                </a:lnTo>
                <a:lnTo>
                  <a:pt x="5142040" y="1295399"/>
                </a:lnTo>
                <a:lnTo>
                  <a:pt x="5159491" y="1333499"/>
                </a:lnTo>
                <a:lnTo>
                  <a:pt x="5175455" y="1384299"/>
                </a:lnTo>
                <a:lnTo>
                  <a:pt x="5189880" y="1435099"/>
                </a:lnTo>
                <a:lnTo>
                  <a:pt x="5202714" y="1473199"/>
                </a:lnTo>
                <a:lnTo>
                  <a:pt x="5213905" y="1523999"/>
                </a:lnTo>
                <a:lnTo>
                  <a:pt x="5223401" y="1574799"/>
                </a:lnTo>
                <a:lnTo>
                  <a:pt x="5231151" y="1625599"/>
                </a:lnTo>
                <a:lnTo>
                  <a:pt x="5237103" y="1676399"/>
                </a:lnTo>
                <a:lnTo>
                  <a:pt x="5241206" y="1714499"/>
                </a:lnTo>
                <a:lnTo>
                  <a:pt x="5243406" y="1765299"/>
                </a:lnTo>
                <a:lnTo>
                  <a:pt x="5243653" y="1816099"/>
                </a:lnTo>
                <a:lnTo>
                  <a:pt x="5241896" y="1866899"/>
                </a:lnTo>
                <a:lnTo>
                  <a:pt x="5238081" y="1917699"/>
                </a:lnTo>
                <a:lnTo>
                  <a:pt x="5232158" y="1968499"/>
                </a:lnTo>
                <a:lnTo>
                  <a:pt x="5224074" y="2019299"/>
                </a:lnTo>
                <a:lnTo>
                  <a:pt x="5213778" y="2057399"/>
                </a:lnTo>
                <a:lnTo>
                  <a:pt x="5201219" y="2108199"/>
                </a:lnTo>
                <a:lnTo>
                  <a:pt x="5187053" y="2158999"/>
                </a:lnTo>
                <a:lnTo>
                  <a:pt x="5170815" y="2197099"/>
                </a:lnTo>
                <a:lnTo>
                  <a:pt x="5152505" y="2247899"/>
                </a:lnTo>
                <a:lnTo>
                  <a:pt x="5132124" y="2285999"/>
                </a:lnTo>
                <a:lnTo>
                  <a:pt x="5109769" y="2324099"/>
                </a:lnTo>
                <a:lnTo>
                  <a:pt x="5085537" y="2362199"/>
                </a:lnTo>
                <a:lnTo>
                  <a:pt x="5059430" y="2400299"/>
                </a:lnTo>
                <a:lnTo>
                  <a:pt x="5031446" y="2438399"/>
                </a:lnTo>
                <a:lnTo>
                  <a:pt x="5001718" y="2476499"/>
                </a:lnTo>
                <a:lnTo>
                  <a:pt x="4970378" y="2514599"/>
                </a:lnTo>
                <a:lnTo>
                  <a:pt x="4937426" y="2539999"/>
                </a:lnTo>
                <a:lnTo>
                  <a:pt x="4902861" y="2578099"/>
                </a:lnTo>
                <a:lnTo>
                  <a:pt x="4866847" y="2603499"/>
                </a:lnTo>
                <a:lnTo>
                  <a:pt x="4829542" y="2628899"/>
                </a:lnTo>
                <a:lnTo>
                  <a:pt x="4790949" y="2654299"/>
                </a:lnTo>
                <a:lnTo>
                  <a:pt x="4751067" y="2679699"/>
                </a:lnTo>
                <a:lnTo>
                  <a:pt x="4708969" y="2705099"/>
                </a:lnTo>
                <a:lnTo>
                  <a:pt x="4665811" y="2730499"/>
                </a:lnTo>
                <a:lnTo>
                  <a:pt x="4391287" y="2806699"/>
                </a:lnTo>
                <a:lnTo>
                  <a:pt x="4092491" y="2806699"/>
                </a:lnTo>
                <a:lnTo>
                  <a:pt x="4097629" y="2819399"/>
                </a:lnTo>
                <a:lnTo>
                  <a:pt x="4098722" y="2821691"/>
                </a:lnTo>
                <a:lnTo>
                  <a:pt x="4117223" y="2832099"/>
                </a:lnTo>
                <a:lnTo>
                  <a:pt x="4140006" y="2832099"/>
                </a:lnTo>
                <a:lnTo>
                  <a:pt x="4189054" y="2844799"/>
                </a:lnTo>
                <a:close/>
              </a:path>
              <a:path w="5291455" h="3721100" extrusionOk="0">
                <a:moveTo>
                  <a:pt x="4092491" y="2806699"/>
                </a:moveTo>
                <a:lnTo>
                  <a:pt x="4249397" y="2806699"/>
                </a:lnTo>
                <a:lnTo>
                  <a:pt x="4202211" y="2793999"/>
                </a:lnTo>
                <a:lnTo>
                  <a:pt x="4155281" y="2793999"/>
                </a:lnTo>
                <a:lnTo>
                  <a:pt x="4108725" y="2781299"/>
                </a:lnTo>
                <a:lnTo>
                  <a:pt x="4062664" y="2755899"/>
                </a:lnTo>
                <a:lnTo>
                  <a:pt x="4048333" y="2755899"/>
                </a:lnTo>
                <a:lnTo>
                  <a:pt x="4038063" y="2768599"/>
                </a:lnTo>
                <a:lnTo>
                  <a:pt x="4077075" y="2768599"/>
                </a:lnTo>
                <a:lnTo>
                  <a:pt x="4092491" y="2806699"/>
                </a:lnTo>
                <a:close/>
              </a:path>
              <a:path w="5291455" h="3721100" extrusionOk="0">
                <a:moveTo>
                  <a:pt x="4098722" y="2821691"/>
                </a:moveTo>
                <a:lnTo>
                  <a:pt x="4097629" y="2819399"/>
                </a:lnTo>
                <a:lnTo>
                  <a:pt x="4077075" y="2768599"/>
                </a:lnTo>
                <a:lnTo>
                  <a:pt x="4050129" y="2806699"/>
                </a:lnTo>
                <a:lnTo>
                  <a:pt x="4072284" y="2819399"/>
                </a:lnTo>
                <a:lnTo>
                  <a:pt x="4094649" y="2819399"/>
                </a:lnTo>
                <a:lnTo>
                  <a:pt x="4098722" y="2821691"/>
                </a:lnTo>
                <a:close/>
              </a:path>
              <a:path w="5291455" h="3721100" extrusionOk="0">
                <a:moveTo>
                  <a:pt x="4006847" y="3721099"/>
                </a:moveTo>
                <a:lnTo>
                  <a:pt x="4030773" y="3721099"/>
                </a:lnTo>
                <a:lnTo>
                  <a:pt x="4039811" y="3708399"/>
                </a:lnTo>
                <a:lnTo>
                  <a:pt x="4063913" y="3670299"/>
                </a:lnTo>
                <a:lnTo>
                  <a:pt x="4085693" y="3619499"/>
                </a:lnTo>
                <a:lnTo>
                  <a:pt x="4105147" y="3581399"/>
                </a:lnTo>
                <a:lnTo>
                  <a:pt x="4122273" y="3530599"/>
                </a:lnTo>
                <a:lnTo>
                  <a:pt x="4137068" y="3492499"/>
                </a:lnTo>
                <a:lnTo>
                  <a:pt x="4149528" y="3441699"/>
                </a:lnTo>
                <a:lnTo>
                  <a:pt x="4159650" y="3390899"/>
                </a:lnTo>
                <a:lnTo>
                  <a:pt x="4167431" y="3340099"/>
                </a:lnTo>
                <a:lnTo>
                  <a:pt x="4172869" y="3301999"/>
                </a:lnTo>
                <a:lnTo>
                  <a:pt x="4175959" y="3251199"/>
                </a:lnTo>
                <a:lnTo>
                  <a:pt x="4176698" y="3200399"/>
                </a:lnTo>
                <a:lnTo>
                  <a:pt x="4175085" y="3149599"/>
                </a:lnTo>
                <a:lnTo>
                  <a:pt x="4171114" y="3098799"/>
                </a:lnTo>
                <a:lnTo>
                  <a:pt x="4164784" y="3047999"/>
                </a:lnTo>
                <a:lnTo>
                  <a:pt x="4156092" y="3009899"/>
                </a:lnTo>
                <a:lnTo>
                  <a:pt x="4145033" y="2959099"/>
                </a:lnTo>
                <a:lnTo>
                  <a:pt x="4131605" y="2908299"/>
                </a:lnTo>
                <a:lnTo>
                  <a:pt x="4115805" y="2857499"/>
                </a:lnTo>
                <a:lnTo>
                  <a:pt x="4098722" y="2821691"/>
                </a:lnTo>
                <a:lnTo>
                  <a:pt x="4094649" y="2819399"/>
                </a:lnTo>
                <a:lnTo>
                  <a:pt x="4072284" y="2819399"/>
                </a:lnTo>
                <a:lnTo>
                  <a:pt x="4050129" y="2806699"/>
                </a:lnTo>
                <a:lnTo>
                  <a:pt x="4077075" y="2768599"/>
                </a:lnTo>
                <a:lnTo>
                  <a:pt x="4038063" y="2768599"/>
                </a:lnTo>
                <a:lnTo>
                  <a:pt x="4033357" y="2781299"/>
                </a:lnTo>
                <a:lnTo>
                  <a:pt x="4035718" y="2793999"/>
                </a:lnTo>
                <a:lnTo>
                  <a:pt x="4056130" y="2844799"/>
                </a:lnTo>
                <a:lnTo>
                  <a:pt x="4074016" y="2882899"/>
                </a:lnTo>
                <a:lnTo>
                  <a:pt x="4089384" y="2933699"/>
                </a:lnTo>
                <a:lnTo>
                  <a:pt x="4102241" y="2984499"/>
                </a:lnTo>
                <a:lnTo>
                  <a:pt x="4112593" y="3022599"/>
                </a:lnTo>
                <a:lnTo>
                  <a:pt x="4120448" y="3073399"/>
                </a:lnTo>
                <a:lnTo>
                  <a:pt x="4125813" y="3124199"/>
                </a:lnTo>
                <a:lnTo>
                  <a:pt x="4128695" y="3174999"/>
                </a:lnTo>
                <a:lnTo>
                  <a:pt x="4129100" y="3225799"/>
                </a:lnTo>
                <a:lnTo>
                  <a:pt x="4127037" y="3276599"/>
                </a:lnTo>
                <a:lnTo>
                  <a:pt x="4122512" y="3314699"/>
                </a:lnTo>
                <a:lnTo>
                  <a:pt x="4115533" y="3365499"/>
                </a:lnTo>
                <a:lnTo>
                  <a:pt x="4106106" y="3416299"/>
                </a:lnTo>
                <a:lnTo>
                  <a:pt x="4094238" y="3467099"/>
                </a:lnTo>
                <a:lnTo>
                  <a:pt x="4079937" y="3505199"/>
                </a:lnTo>
                <a:lnTo>
                  <a:pt x="4063209" y="3555999"/>
                </a:lnTo>
                <a:lnTo>
                  <a:pt x="4044063" y="3606799"/>
                </a:lnTo>
                <a:lnTo>
                  <a:pt x="4022504" y="3644899"/>
                </a:lnTo>
                <a:lnTo>
                  <a:pt x="4021300" y="3646812"/>
                </a:lnTo>
                <a:lnTo>
                  <a:pt x="4039726" y="3682999"/>
                </a:lnTo>
                <a:lnTo>
                  <a:pt x="3984759" y="3682999"/>
                </a:lnTo>
                <a:lnTo>
                  <a:pt x="3998625" y="3708399"/>
                </a:lnTo>
                <a:lnTo>
                  <a:pt x="4006847" y="3721099"/>
                </a:lnTo>
                <a:close/>
              </a:path>
              <a:path w="5291455" h="3721100" extrusionOk="0">
                <a:moveTo>
                  <a:pt x="4287801" y="2857499"/>
                </a:moveTo>
                <a:lnTo>
                  <a:pt x="4337251" y="2857499"/>
                </a:lnTo>
                <a:lnTo>
                  <a:pt x="4386588" y="2844799"/>
                </a:lnTo>
                <a:lnTo>
                  <a:pt x="4238361" y="2844799"/>
                </a:lnTo>
                <a:lnTo>
                  <a:pt x="4287801" y="2857499"/>
                </a:lnTo>
                <a:close/>
              </a:path>
              <a:path w="5291455" h="3721100" extrusionOk="0">
                <a:moveTo>
                  <a:pt x="1326012" y="2908299"/>
                </a:moveTo>
                <a:lnTo>
                  <a:pt x="2636946" y="2908299"/>
                </a:lnTo>
                <a:lnTo>
                  <a:pt x="2586851" y="2895599"/>
                </a:lnTo>
                <a:lnTo>
                  <a:pt x="1276822" y="2895599"/>
                </a:lnTo>
                <a:lnTo>
                  <a:pt x="1326012" y="2908299"/>
                </a:lnTo>
                <a:close/>
              </a:path>
              <a:path w="5291455" h="3721100" extrusionOk="0">
                <a:moveTo>
                  <a:pt x="1424716" y="2920999"/>
                </a:moveTo>
                <a:lnTo>
                  <a:pt x="2786665" y="2920999"/>
                </a:lnTo>
                <a:lnTo>
                  <a:pt x="2736867" y="2908299"/>
                </a:lnTo>
                <a:lnTo>
                  <a:pt x="1375314" y="2908299"/>
                </a:lnTo>
                <a:lnTo>
                  <a:pt x="1424716" y="2920999"/>
                </a:lnTo>
                <a:close/>
              </a:path>
              <a:path w="5291455" h="3721100" extrusionOk="0">
                <a:moveTo>
                  <a:pt x="2377808" y="2946399"/>
                </a:moveTo>
                <a:lnTo>
                  <a:pt x="2935239" y="2946399"/>
                </a:lnTo>
                <a:lnTo>
                  <a:pt x="2836336" y="2920999"/>
                </a:lnTo>
                <a:lnTo>
                  <a:pt x="1523781" y="2920999"/>
                </a:lnTo>
                <a:lnTo>
                  <a:pt x="1573423" y="2933699"/>
                </a:lnTo>
                <a:lnTo>
                  <a:pt x="2326360" y="2933699"/>
                </a:lnTo>
                <a:lnTo>
                  <a:pt x="2377808" y="2946399"/>
                </a:lnTo>
                <a:close/>
              </a:path>
              <a:path w="5291455" h="3721100" extrusionOk="0">
                <a:moveTo>
                  <a:pt x="3984759" y="3682999"/>
                </a:moveTo>
                <a:lnTo>
                  <a:pt x="3998539" y="3682999"/>
                </a:lnTo>
                <a:lnTo>
                  <a:pt x="4021300" y="3646812"/>
                </a:lnTo>
                <a:lnTo>
                  <a:pt x="3999047" y="3606799"/>
                </a:lnTo>
                <a:lnTo>
                  <a:pt x="3975887" y="3568699"/>
                </a:lnTo>
                <a:lnTo>
                  <a:pt x="3950847" y="3530599"/>
                </a:lnTo>
                <a:lnTo>
                  <a:pt x="3923926" y="3492499"/>
                </a:lnTo>
                <a:lnTo>
                  <a:pt x="3892752" y="3454399"/>
                </a:lnTo>
                <a:lnTo>
                  <a:pt x="3859927" y="3416299"/>
                </a:lnTo>
                <a:lnTo>
                  <a:pt x="3825536" y="3378199"/>
                </a:lnTo>
                <a:lnTo>
                  <a:pt x="3789662" y="3340099"/>
                </a:lnTo>
                <a:lnTo>
                  <a:pt x="3752390" y="3301999"/>
                </a:lnTo>
                <a:lnTo>
                  <a:pt x="3713804" y="3276599"/>
                </a:lnTo>
                <a:lnTo>
                  <a:pt x="3673988" y="3238499"/>
                </a:lnTo>
                <a:lnTo>
                  <a:pt x="3633027" y="3213099"/>
                </a:lnTo>
                <a:lnTo>
                  <a:pt x="3591004" y="3187699"/>
                </a:lnTo>
                <a:lnTo>
                  <a:pt x="3548003" y="3162299"/>
                </a:lnTo>
                <a:lnTo>
                  <a:pt x="3504109" y="3136899"/>
                </a:lnTo>
                <a:lnTo>
                  <a:pt x="3413978" y="3086099"/>
                </a:lnTo>
                <a:lnTo>
                  <a:pt x="3367909" y="3073399"/>
                </a:lnTo>
                <a:lnTo>
                  <a:pt x="3321283" y="3047999"/>
                </a:lnTo>
                <a:lnTo>
                  <a:pt x="3274184" y="3035299"/>
                </a:lnTo>
                <a:lnTo>
                  <a:pt x="3226697" y="3009899"/>
                </a:lnTo>
                <a:lnTo>
                  <a:pt x="2984443" y="2946399"/>
                </a:lnTo>
                <a:lnTo>
                  <a:pt x="2634819" y="2946399"/>
                </a:lnTo>
                <a:lnTo>
                  <a:pt x="2686033" y="2959099"/>
                </a:lnTo>
                <a:lnTo>
                  <a:pt x="2737137" y="2959099"/>
                </a:lnTo>
                <a:lnTo>
                  <a:pt x="2788111" y="2971799"/>
                </a:lnTo>
                <a:lnTo>
                  <a:pt x="2838933" y="2971799"/>
                </a:lnTo>
                <a:lnTo>
                  <a:pt x="2889584" y="2984499"/>
                </a:lnTo>
                <a:lnTo>
                  <a:pt x="2940043" y="2984499"/>
                </a:lnTo>
                <a:lnTo>
                  <a:pt x="3188749" y="3047999"/>
                </a:lnTo>
                <a:lnTo>
                  <a:pt x="3237629" y="3073399"/>
                </a:lnTo>
                <a:lnTo>
                  <a:pt x="3286175" y="3086099"/>
                </a:lnTo>
                <a:lnTo>
                  <a:pt x="3331361" y="3098799"/>
                </a:lnTo>
                <a:lnTo>
                  <a:pt x="3420282" y="3149599"/>
                </a:lnTo>
                <a:lnTo>
                  <a:pt x="3463833" y="3162299"/>
                </a:lnTo>
                <a:lnTo>
                  <a:pt x="3506653" y="3187699"/>
                </a:lnTo>
                <a:lnTo>
                  <a:pt x="3548651" y="3213099"/>
                </a:lnTo>
                <a:lnTo>
                  <a:pt x="3589735" y="3238499"/>
                </a:lnTo>
                <a:lnTo>
                  <a:pt x="3629813" y="3263899"/>
                </a:lnTo>
                <a:lnTo>
                  <a:pt x="3668791" y="3301999"/>
                </a:lnTo>
                <a:lnTo>
                  <a:pt x="3706578" y="3327399"/>
                </a:lnTo>
                <a:lnTo>
                  <a:pt x="3743081" y="3365499"/>
                </a:lnTo>
                <a:lnTo>
                  <a:pt x="3778209" y="3390899"/>
                </a:lnTo>
                <a:lnTo>
                  <a:pt x="3811868" y="3428999"/>
                </a:lnTo>
                <a:lnTo>
                  <a:pt x="3843967" y="3467099"/>
                </a:lnTo>
                <a:lnTo>
                  <a:pt x="3874414" y="3505199"/>
                </a:lnTo>
                <a:lnTo>
                  <a:pt x="3903115" y="3543299"/>
                </a:lnTo>
                <a:lnTo>
                  <a:pt x="3929979" y="3581399"/>
                </a:lnTo>
                <a:lnTo>
                  <a:pt x="3954913" y="3619499"/>
                </a:lnTo>
                <a:lnTo>
                  <a:pt x="3977826" y="3670299"/>
                </a:lnTo>
                <a:lnTo>
                  <a:pt x="3984759" y="3682999"/>
                </a:lnTo>
                <a:close/>
              </a:path>
              <a:path w="5291455" h="3721100" extrusionOk="0">
                <a:moveTo>
                  <a:pt x="3998539" y="3682999"/>
                </a:moveTo>
                <a:lnTo>
                  <a:pt x="4039726" y="3682999"/>
                </a:lnTo>
                <a:lnTo>
                  <a:pt x="4021300" y="3646812"/>
                </a:lnTo>
                <a:lnTo>
                  <a:pt x="3998539" y="3682999"/>
                </a:lnTo>
                <a:close/>
              </a:path>
            </a:pathLst>
          </a:custGeom>
          <a:solidFill>
            <a:srgbClr val="C1B84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6" name="Google Shape;116;p11"/>
          <p:cNvSpPr/>
          <p:nvPr/>
        </p:nvSpPr>
        <p:spPr>
          <a:xfrm>
            <a:off x="11395766" y="7269020"/>
            <a:ext cx="5113821" cy="2903680"/>
          </a:xfrm>
          <a:custGeom>
            <a:avLst/>
            <a:gdLst/>
            <a:ahLst/>
            <a:cxnLst/>
            <a:rect l="l" t="t" r="r" b="b"/>
            <a:pathLst>
              <a:path w="5234940" h="3683000" extrusionOk="0">
                <a:moveTo>
                  <a:pt x="2613502" y="12700"/>
                </a:moveTo>
                <a:lnTo>
                  <a:pt x="2040160" y="12700"/>
                </a:lnTo>
                <a:lnTo>
                  <a:pt x="2092193" y="0"/>
                </a:lnTo>
                <a:lnTo>
                  <a:pt x="2562258" y="0"/>
                </a:lnTo>
                <a:lnTo>
                  <a:pt x="2613502" y="12700"/>
                </a:lnTo>
                <a:close/>
              </a:path>
              <a:path w="5234940" h="3683000" extrusionOk="0">
                <a:moveTo>
                  <a:pt x="2715748" y="25400"/>
                </a:moveTo>
                <a:lnTo>
                  <a:pt x="1936427" y="25400"/>
                </a:lnTo>
                <a:lnTo>
                  <a:pt x="1988232" y="12700"/>
                </a:lnTo>
                <a:lnTo>
                  <a:pt x="2664665" y="12700"/>
                </a:lnTo>
                <a:lnTo>
                  <a:pt x="2715748" y="25400"/>
                </a:lnTo>
                <a:close/>
              </a:path>
              <a:path w="5234940" h="3683000" extrusionOk="0">
                <a:moveTo>
                  <a:pt x="2014794" y="63500"/>
                </a:moveTo>
                <a:lnTo>
                  <a:pt x="1737169" y="63500"/>
                </a:lnTo>
                <a:lnTo>
                  <a:pt x="1886378" y="25400"/>
                </a:lnTo>
                <a:lnTo>
                  <a:pt x="2766752" y="25400"/>
                </a:lnTo>
                <a:lnTo>
                  <a:pt x="2817679" y="38100"/>
                </a:lnTo>
                <a:lnTo>
                  <a:pt x="2221156" y="38100"/>
                </a:lnTo>
                <a:lnTo>
                  <a:pt x="2169383" y="50800"/>
                </a:lnTo>
                <a:lnTo>
                  <a:pt x="2066202" y="50800"/>
                </a:lnTo>
                <a:lnTo>
                  <a:pt x="2014794" y="63500"/>
                </a:lnTo>
                <a:close/>
              </a:path>
              <a:path w="5234940" h="3683000" extrusionOk="0">
                <a:moveTo>
                  <a:pt x="2970005" y="63500"/>
                </a:moveTo>
                <a:lnTo>
                  <a:pt x="2672357" y="63500"/>
                </a:lnTo>
                <a:lnTo>
                  <a:pt x="2622669" y="50800"/>
                </a:lnTo>
                <a:lnTo>
                  <a:pt x="2473213" y="50800"/>
                </a:lnTo>
                <a:lnTo>
                  <a:pt x="2423266" y="38100"/>
                </a:lnTo>
                <a:lnTo>
                  <a:pt x="2868530" y="38100"/>
                </a:lnTo>
                <a:lnTo>
                  <a:pt x="2970005" y="63500"/>
                </a:lnTo>
                <a:close/>
              </a:path>
              <a:path w="5234940" h="3683000" extrusionOk="0">
                <a:moveTo>
                  <a:pt x="416033" y="825500"/>
                </a:moveTo>
                <a:lnTo>
                  <a:pt x="400608" y="812800"/>
                </a:lnTo>
                <a:lnTo>
                  <a:pt x="392951" y="800100"/>
                </a:lnTo>
                <a:lnTo>
                  <a:pt x="394118" y="797754"/>
                </a:lnTo>
                <a:lnTo>
                  <a:pt x="426596" y="762000"/>
                </a:lnTo>
                <a:lnTo>
                  <a:pt x="462338" y="723900"/>
                </a:lnTo>
                <a:lnTo>
                  <a:pt x="499170" y="685800"/>
                </a:lnTo>
                <a:lnTo>
                  <a:pt x="537052" y="647700"/>
                </a:lnTo>
                <a:lnTo>
                  <a:pt x="575943" y="622300"/>
                </a:lnTo>
                <a:lnTo>
                  <a:pt x="615803" y="584200"/>
                </a:lnTo>
                <a:lnTo>
                  <a:pt x="656590" y="558800"/>
                </a:lnTo>
                <a:lnTo>
                  <a:pt x="698264" y="520700"/>
                </a:lnTo>
                <a:lnTo>
                  <a:pt x="741049" y="495300"/>
                </a:lnTo>
                <a:lnTo>
                  <a:pt x="784431" y="457200"/>
                </a:lnTo>
                <a:lnTo>
                  <a:pt x="917799" y="381000"/>
                </a:lnTo>
                <a:lnTo>
                  <a:pt x="1055270" y="304800"/>
                </a:lnTo>
                <a:lnTo>
                  <a:pt x="1101842" y="292100"/>
                </a:lnTo>
                <a:lnTo>
                  <a:pt x="1243318" y="215900"/>
                </a:lnTo>
                <a:lnTo>
                  <a:pt x="1290946" y="203200"/>
                </a:lnTo>
                <a:lnTo>
                  <a:pt x="1376981" y="157546"/>
                </a:lnTo>
                <a:lnTo>
                  <a:pt x="1395913" y="152400"/>
                </a:lnTo>
                <a:lnTo>
                  <a:pt x="1404755" y="147626"/>
                </a:lnTo>
                <a:lnTo>
                  <a:pt x="1434748" y="139700"/>
                </a:lnTo>
                <a:lnTo>
                  <a:pt x="1474319" y="118814"/>
                </a:lnTo>
                <a:lnTo>
                  <a:pt x="1687745" y="63500"/>
                </a:lnTo>
                <a:lnTo>
                  <a:pt x="1963507" y="63500"/>
                </a:lnTo>
                <a:lnTo>
                  <a:pt x="1861296" y="88900"/>
                </a:lnTo>
                <a:lnTo>
                  <a:pt x="1810373" y="88900"/>
                </a:lnTo>
                <a:lnTo>
                  <a:pt x="1708890" y="114300"/>
                </a:lnTo>
                <a:lnTo>
                  <a:pt x="1500675" y="114300"/>
                </a:lnTo>
                <a:lnTo>
                  <a:pt x="1510197" y="139700"/>
                </a:lnTo>
                <a:lnTo>
                  <a:pt x="1509199" y="152400"/>
                </a:lnTo>
                <a:lnTo>
                  <a:pt x="1495443" y="165100"/>
                </a:lnTo>
                <a:lnTo>
                  <a:pt x="1465998" y="180302"/>
                </a:lnTo>
                <a:lnTo>
                  <a:pt x="1429001" y="190500"/>
                </a:lnTo>
                <a:lnTo>
                  <a:pt x="1421708" y="190500"/>
                </a:lnTo>
                <a:lnTo>
                  <a:pt x="1413362" y="194832"/>
                </a:lnTo>
                <a:lnTo>
                  <a:pt x="1292145" y="228600"/>
                </a:lnTo>
                <a:lnTo>
                  <a:pt x="1246984" y="254000"/>
                </a:lnTo>
                <a:lnTo>
                  <a:pt x="1200653" y="266700"/>
                </a:lnTo>
                <a:lnTo>
                  <a:pt x="1109599" y="317500"/>
                </a:lnTo>
                <a:lnTo>
                  <a:pt x="1064877" y="330200"/>
                </a:lnTo>
                <a:lnTo>
                  <a:pt x="977041" y="381000"/>
                </a:lnTo>
                <a:lnTo>
                  <a:pt x="891350" y="431800"/>
                </a:lnTo>
                <a:lnTo>
                  <a:pt x="807804" y="482600"/>
                </a:lnTo>
                <a:lnTo>
                  <a:pt x="766939" y="520700"/>
                </a:lnTo>
                <a:lnTo>
                  <a:pt x="726820" y="546100"/>
                </a:lnTo>
                <a:lnTo>
                  <a:pt x="687445" y="584200"/>
                </a:lnTo>
                <a:lnTo>
                  <a:pt x="648815" y="609600"/>
                </a:lnTo>
                <a:lnTo>
                  <a:pt x="610930" y="647700"/>
                </a:lnTo>
                <a:lnTo>
                  <a:pt x="573790" y="673100"/>
                </a:lnTo>
                <a:lnTo>
                  <a:pt x="537395" y="711200"/>
                </a:lnTo>
                <a:lnTo>
                  <a:pt x="501744" y="749300"/>
                </a:lnTo>
                <a:lnTo>
                  <a:pt x="499052" y="752238"/>
                </a:lnTo>
                <a:lnTo>
                  <a:pt x="468370" y="774700"/>
                </a:lnTo>
                <a:lnTo>
                  <a:pt x="438738" y="808294"/>
                </a:lnTo>
                <a:lnTo>
                  <a:pt x="432678" y="812800"/>
                </a:lnTo>
                <a:lnTo>
                  <a:pt x="433015" y="812800"/>
                </a:lnTo>
                <a:lnTo>
                  <a:pt x="416033" y="825500"/>
                </a:lnTo>
                <a:close/>
              </a:path>
              <a:path w="5234940" h="3683000" extrusionOk="0">
                <a:moveTo>
                  <a:pt x="4059772" y="2857500"/>
                </a:moveTo>
                <a:lnTo>
                  <a:pt x="3666243" y="2857500"/>
                </a:lnTo>
                <a:lnTo>
                  <a:pt x="3715515" y="2844800"/>
                </a:lnTo>
                <a:lnTo>
                  <a:pt x="3813848" y="2844800"/>
                </a:lnTo>
                <a:lnTo>
                  <a:pt x="3862873" y="2832100"/>
                </a:lnTo>
                <a:lnTo>
                  <a:pt x="3911780" y="2832100"/>
                </a:lnTo>
                <a:lnTo>
                  <a:pt x="3960551" y="2819400"/>
                </a:lnTo>
                <a:lnTo>
                  <a:pt x="4009168" y="2819400"/>
                </a:lnTo>
                <a:lnTo>
                  <a:pt x="4390396" y="2717800"/>
                </a:lnTo>
                <a:lnTo>
                  <a:pt x="4437476" y="2692400"/>
                </a:lnTo>
                <a:lnTo>
                  <a:pt x="4483992" y="2679700"/>
                </a:lnTo>
                <a:lnTo>
                  <a:pt x="4574931" y="2628900"/>
                </a:lnTo>
                <a:lnTo>
                  <a:pt x="4619156" y="2603500"/>
                </a:lnTo>
                <a:lnTo>
                  <a:pt x="4662419" y="2578100"/>
                </a:lnTo>
                <a:lnTo>
                  <a:pt x="4704622" y="2552700"/>
                </a:lnTo>
                <a:lnTo>
                  <a:pt x="4745664" y="2527300"/>
                </a:lnTo>
                <a:lnTo>
                  <a:pt x="4785447" y="2489200"/>
                </a:lnTo>
                <a:lnTo>
                  <a:pt x="4823871" y="2463800"/>
                </a:lnTo>
                <a:lnTo>
                  <a:pt x="4857253" y="2425700"/>
                </a:lnTo>
                <a:lnTo>
                  <a:pt x="4889183" y="2400300"/>
                </a:lnTo>
                <a:lnTo>
                  <a:pt x="4919660" y="2362200"/>
                </a:lnTo>
                <a:lnTo>
                  <a:pt x="4948685" y="2324100"/>
                </a:lnTo>
                <a:lnTo>
                  <a:pt x="4976257" y="2286000"/>
                </a:lnTo>
                <a:lnTo>
                  <a:pt x="5002255" y="2247900"/>
                </a:lnTo>
                <a:lnTo>
                  <a:pt x="5026557" y="2209800"/>
                </a:lnTo>
                <a:lnTo>
                  <a:pt x="5049164" y="2171700"/>
                </a:lnTo>
                <a:lnTo>
                  <a:pt x="5070074" y="2133600"/>
                </a:lnTo>
                <a:lnTo>
                  <a:pt x="5089289" y="2095500"/>
                </a:lnTo>
                <a:lnTo>
                  <a:pt x="5110416" y="2044700"/>
                </a:lnTo>
                <a:lnTo>
                  <a:pt x="5129056" y="1981200"/>
                </a:lnTo>
                <a:lnTo>
                  <a:pt x="5145208" y="1930400"/>
                </a:lnTo>
                <a:lnTo>
                  <a:pt x="5158872" y="1879600"/>
                </a:lnTo>
                <a:lnTo>
                  <a:pt x="5169995" y="1828800"/>
                </a:lnTo>
                <a:lnTo>
                  <a:pt x="5178523" y="1765300"/>
                </a:lnTo>
                <a:lnTo>
                  <a:pt x="5184456" y="1714500"/>
                </a:lnTo>
                <a:lnTo>
                  <a:pt x="5187795" y="1651000"/>
                </a:lnTo>
                <a:lnTo>
                  <a:pt x="5188529" y="1600200"/>
                </a:lnTo>
                <a:lnTo>
                  <a:pt x="5186650" y="1549400"/>
                </a:lnTo>
                <a:lnTo>
                  <a:pt x="5182159" y="1485900"/>
                </a:lnTo>
                <a:lnTo>
                  <a:pt x="5175055" y="1435100"/>
                </a:lnTo>
                <a:lnTo>
                  <a:pt x="5165375" y="1371600"/>
                </a:lnTo>
                <a:lnTo>
                  <a:pt x="5153155" y="1320800"/>
                </a:lnTo>
                <a:lnTo>
                  <a:pt x="5138395" y="1270000"/>
                </a:lnTo>
                <a:lnTo>
                  <a:pt x="5121095" y="1219200"/>
                </a:lnTo>
                <a:lnTo>
                  <a:pt x="5102899" y="1168400"/>
                </a:lnTo>
                <a:lnTo>
                  <a:pt x="5082523" y="1117600"/>
                </a:lnTo>
                <a:lnTo>
                  <a:pt x="5060053" y="1079500"/>
                </a:lnTo>
                <a:lnTo>
                  <a:pt x="5035575" y="1028700"/>
                </a:lnTo>
                <a:lnTo>
                  <a:pt x="5009175" y="990600"/>
                </a:lnTo>
                <a:lnTo>
                  <a:pt x="4980940" y="952500"/>
                </a:lnTo>
                <a:lnTo>
                  <a:pt x="4950955" y="914400"/>
                </a:lnTo>
                <a:lnTo>
                  <a:pt x="4919306" y="876300"/>
                </a:lnTo>
                <a:lnTo>
                  <a:pt x="4886080" y="838200"/>
                </a:lnTo>
                <a:lnTo>
                  <a:pt x="4851362" y="800100"/>
                </a:lnTo>
                <a:lnTo>
                  <a:pt x="4815239" y="762000"/>
                </a:lnTo>
                <a:lnTo>
                  <a:pt x="4777796" y="736600"/>
                </a:lnTo>
                <a:lnTo>
                  <a:pt x="4739121" y="698500"/>
                </a:lnTo>
                <a:lnTo>
                  <a:pt x="4699297" y="673100"/>
                </a:lnTo>
                <a:lnTo>
                  <a:pt x="4658413" y="647700"/>
                </a:lnTo>
                <a:lnTo>
                  <a:pt x="4616553" y="622300"/>
                </a:lnTo>
                <a:lnTo>
                  <a:pt x="4573804" y="596900"/>
                </a:lnTo>
                <a:lnTo>
                  <a:pt x="4485984" y="546100"/>
                </a:lnTo>
                <a:lnTo>
                  <a:pt x="4392981" y="495300"/>
                </a:lnTo>
                <a:lnTo>
                  <a:pt x="4345796" y="482600"/>
                </a:lnTo>
                <a:lnTo>
                  <a:pt x="4298198" y="457200"/>
                </a:lnTo>
                <a:lnTo>
                  <a:pt x="4250217" y="444500"/>
                </a:lnTo>
                <a:lnTo>
                  <a:pt x="4201887" y="419100"/>
                </a:lnTo>
                <a:lnTo>
                  <a:pt x="4104301" y="393700"/>
                </a:lnTo>
                <a:lnTo>
                  <a:pt x="4055110" y="368300"/>
                </a:lnTo>
                <a:lnTo>
                  <a:pt x="3214356" y="152400"/>
                </a:lnTo>
                <a:lnTo>
                  <a:pt x="3165443" y="152400"/>
                </a:lnTo>
                <a:lnTo>
                  <a:pt x="2969057" y="101600"/>
                </a:lnTo>
                <a:lnTo>
                  <a:pt x="2919780" y="101600"/>
                </a:lnTo>
                <a:lnTo>
                  <a:pt x="2821017" y="76200"/>
                </a:lnTo>
                <a:lnTo>
                  <a:pt x="2771532" y="76200"/>
                </a:lnTo>
                <a:lnTo>
                  <a:pt x="2721978" y="63500"/>
                </a:lnTo>
                <a:lnTo>
                  <a:pt x="3020631" y="63500"/>
                </a:lnTo>
                <a:lnTo>
                  <a:pt x="3272697" y="127000"/>
                </a:lnTo>
                <a:lnTo>
                  <a:pt x="3322905" y="127000"/>
                </a:lnTo>
                <a:lnTo>
                  <a:pt x="3966610" y="292100"/>
                </a:lnTo>
                <a:lnTo>
                  <a:pt x="4015242" y="317500"/>
                </a:lnTo>
                <a:lnTo>
                  <a:pt x="4208197" y="368300"/>
                </a:lnTo>
                <a:lnTo>
                  <a:pt x="4255810" y="393700"/>
                </a:lnTo>
                <a:lnTo>
                  <a:pt x="4303081" y="406400"/>
                </a:lnTo>
                <a:lnTo>
                  <a:pt x="4349962" y="431800"/>
                </a:lnTo>
                <a:lnTo>
                  <a:pt x="4396407" y="444500"/>
                </a:lnTo>
                <a:lnTo>
                  <a:pt x="4487805" y="495300"/>
                </a:lnTo>
                <a:lnTo>
                  <a:pt x="4532664" y="520700"/>
                </a:lnTo>
                <a:lnTo>
                  <a:pt x="4576902" y="533400"/>
                </a:lnTo>
                <a:lnTo>
                  <a:pt x="4620471" y="558800"/>
                </a:lnTo>
                <a:lnTo>
                  <a:pt x="4663326" y="596900"/>
                </a:lnTo>
                <a:lnTo>
                  <a:pt x="4705420" y="622300"/>
                </a:lnTo>
                <a:lnTo>
                  <a:pt x="4744869" y="647700"/>
                </a:lnTo>
                <a:lnTo>
                  <a:pt x="4783421" y="673100"/>
                </a:lnTo>
                <a:lnTo>
                  <a:pt x="4820974" y="711200"/>
                </a:lnTo>
                <a:lnTo>
                  <a:pt x="4857425" y="736600"/>
                </a:lnTo>
                <a:lnTo>
                  <a:pt x="4892672" y="774700"/>
                </a:lnTo>
                <a:lnTo>
                  <a:pt x="4926613" y="812800"/>
                </a:lnTo>
                <a:lnTo>
                  <a:pt x="4959146" y="850900"/>
                </a:lnTo>
                <a:lnTo>
                  <a:pt x="4990169" y="876300"/>
                </a:lnTo>
                <a:lnTo>
                  <a:pt x="5019579" y="927100"/>
                </a:lnTo>
                <a:lnTo>
                  <a:pt x="5047274" y="965200"/>
                </a:lnTo>
                <a:lnTo>
                  <a:pt x="5077174" y="1003300"/>
                </a:lnTo>
                <a:lnTo>
                  <a:pt x="5104548" y="1054100"/>
                </a:lnTo>
                <a:lnTo>
                  <a:pt x="5129395" y="1104900"/>
                </a:lnTo>
                <a:lnTo>
                  <a:pt x="5151718" y="1168400"/>
                </a:lnTo>
                <a:lnTo>
                  <a:pt x="5171408" y="1219200"/>
                </a:lnTo>
                <a:lnTo>
                  <a:pt x="5188363" y="1270000"/>
                </a:lnTo>
                <a:lnTo>
                  <a:pt x="5202583" y="1320800"/>
                </a:lnTo>
                <a:lnTo>
                  <a:pt x="5214067" y="1384300"/>
                </a:lnTo>
                <a:lnTo>
                  <a:pt x="5222199" y="1435100"/>
                </a:lnTo>
                <a:lnTo>
                  <a:pt x="5228346" y="1485900"/>
                </a:lnTo>
                <a:lnTo>
                  <a:pt x="5232505" y="1536700"/>
                </a:lnTo>
                <a:lnTo>
                  <a:pt x="5234677" y="1587500"/>
                </a:lnTo>
                <a:lnTo>
                  <a:pt x="5234860" y="1625600"/>
                </a:lnTo>
                <a:lnTo>
                  <a:pt x="5233055" y="1676400"/>
                </a:lnTo>
                <a:lnTo>
                  <a:pt x="5229261" y="1727200"/>
                </a:lnTo>
                <a:lnTo>
                  <a:pt x="5223476" y="1778000"/>
                </a:lnTo>
                <a:lnTo>
                  <a:pt x="5215701" y="1828800"/>
                </a:lnTo>
                <a:lnTo>
                  <a:pt x="5205935" y="1879600"/>
                </a:lnTo>
                <a:lnTo>
                  <a:pt x="5194177" y="1930400"/>
                </a:lnTo>
                <a:lnTo>
                  <a:pt x="5180426" y="1981200"/>
                </a:lnTo>
                <a:lnTo>
                  <a:pt x="5164683" y="2032000"/>
                </a:lnTo>
                <a:lnTo>
                  <a:pt x="5146946" y="2070100"/>
                </a:lnTo>
                <a:lnTo>
                  <a:pt x="5127214" y="2120900"/>
                </a:lnTo>
                <a:lnTo>
                  <a:pt x="5105488" y="2171700"/>
                </a:lnTo>
                <a:lnTo>
                  <a:pt x="5081766" y="2209800"/>
                </a:lnTo>
                <a:lnTo>
                  <a:pt x="5056048" y="2260600"/>
                </a:lnTo>
                <a:lnTo>
                  <a:pt x="5028545" y="2298700"/>
                </a:lnTo>
                <a:lnTo>
                  <a:pt x="4999264" y="2336800"/>
                </a:lnTo>
                <a:lnTo>
                  <a:pt x="4968288" y="2374900"/>
                </a:lnTo>
                <a:lnTo>
                  <a:pt x="4935698" y="2413000"/>
                </a:lnTo>
                <a:lnTo>
                  <a:pt x="4901573" y="2451100"/>
                </a:lnTo>
                <a:lnTo>
                  <a:pt x="4865996" y="2489200"/>
                </a:lnTo>
                <a:lnTo>
                  <a:pt x="4829047" y="2514600"/>
                </a:lnTo>
                <a:lnTo>
                  <a:pt x="4790807" y="2552700"/>
                </a:lnTo>
                <a:lnTo>
                  <a:pt x="4751357" y="2578100"/>
                </a:lnTo>
                <a:lnTo>
                  <a:pt x="4710778" y="2603500"/>
                </a:lnTo>
                <a:lnTo>
                  <a:pt x="4669152" y="2628900"/>
                </a:lnTo>
                <a:lnTo>
                  <a:pt x="4626558" y="2654300"/>
                </a:lnTo>
                <a:lnTo>
                  <a:pt x="4583079" y="2679700"/>
                </a:lnTo>
                <a:lnTo>
                  <a:pt x="4538795" y="2705100"/>
                </a:lnTo>
                <a:lnTo>
                  <a:pt x="4493787" y="2717800"/>
                </a:lnTo>
                <a:lnTo>
                  <a:pt x="4448137" y="2743200"/>
                </a:lnTo>
                <a:lnTo>
                  <a:pt x="4401924" y="2755900"/>
                </a:lnTo>
                <a:lnTo>
                  <a:pt x="4355231" y="2781300"/>
                </a:lnTo>
                <a:lnTo>
                  <a:pt x="4260725" y="2806700"/>
                </a:lnTo>
                <a:lnTo>
                  <a:pt x="4059772" y="2857500"/>
                </a:lnTo>
                <a:close/>
              </a:path>
              <a:path w="5234940" h="3683000" extrusionOk="0">
                <a:moveTo>
                  <a:pt x="1474319" y="118814"/>
                </a:moveTo>
                <a:lnTo>
                  <a:pt x="1482873" y="114300"/>
                </a:lnTo>
                <a:lnTo>
                  <a:pt x="1491610" y="114300"/>
                </a:lnTo>
                <a:lnTo>
                  <a:pt x="1474319" y="118814"/>
                </a:lnTo>
                <a:close/>
              </a:path>
              <a:path w="5234940" h="3683000" extrusionOk="0">
                <a:moveTo>
                  <a:pt x="1465998" y="180302"/>
                </a:moveTo>
                <a:lnTo>
                  <a:pt x="1495443" y="165100"/>
                </a:lnTo>
                <a:lnTo>
                  <a:pt x="1509199" y="152400"/>
                </a:lnTo>
                <a:lnTo>
                  <a:pt x="1510197" y="139700"/>
                </a:lnTo>
                <a:lnTo>
                  <a:pt x="1500675" y="114300"/>
                </a:lnTo>
                <a:lnTo>
                  <a:pt x="1708890" y="114300"/>
                </a:lnTo>
                <a:lnTo>
                  <a:pt x="1465998" y="180302"/>
                </a:lnTo>
                <a:close/>
              </a:path>
              <a:path w="5234940" h="3683000" extrusionOk="0">
                <a:moveTo>
                  <a:pt x="1404755" y="147626"/>
                </a:moveTo>
                <a:lnTo>
                  <a:pt x="1442967" y="127000"/>
                </a:lnTo>
                <a:lnTo>
                  <a:pt x="1474319" y="118814"/>
                </a:lnTo>
                <a:lnTo>
                  <a:pt x="1434748" y="139700"/>
                </a:lnTo>
                <a:lnTo>
                  <a:pt x="1404755" y="147626"/>
                </a:lnTo>
                <a:close/>
              </a:path>
              <a:path w="5234940" h="3683000" extrusionOk="0">
                <a:moveTo>
                  <a:pt x="1376981" y="157546"/>
                </a:moveTo>
                <a:lnTo>
                  <a:pt x="1386696" y="152400"/>
                </a:lnTo>
                <a:lnTo>
                  <a:pt x="1404755" y="147626"/>
                </a:lnTo>
                <a:lnTo>
                  <a:pt x="1395913" y="152400"/>
                </a:lnTo>
                <a:lnTo>
                  <a:pt x="1376981" y="157546"/>
                </a:lnTo>
                <a:close/>
              </a:path>
              <a:path w="5234940" h="3683000" extrusionOk="0">
                <a:moveTo>
                  <a:pt x="394118" y="797754"/>
                </a:moveTo>
                <a:lnTo>
                  <a:pt x="435064" y="749300"/>
                </a:lnTo>
                <a:lnTo>
                  <a:pt x="471683" y="711200"/>
                </a:lnTo>
                <a:lnTo>
                  <a:pt x="509125" y="673100"/>
                </a:lnTo>
                <a:lnTo>
                  <a:pt x="547390" y="635000"/>
                </a:lnTo>
                <a:lnTo>
                  <a:pt x="586478" y="596900"/>
                </a:lnTo>
                <a:lnTo>
                  <a:pt x="624035" y="571500"/>
                </a:lnTo>
                <a:lnTo>
                  <a:pt x="662255" y="533400"/>
                </a:lnTo>
                <a:lnTo>
                  <a:pt x="701121" y="508000"/>
                </a:lnTo>
                <a:lnTo>
                  <a:pt x="740614" y="482600"/>
                </a:lnTo>
                <a:lnTo>
                  <a:pt x="780716" y="444500"/>
                </a:lnTo>
                <a:lnTo>
                  <a:pt x="821410" y="419100"/>
                </a:lnTo>
                <a:lnTo>
                  <a:pt x="904497" y="368300"/>
                </a:lnTo>
                <a:lnTo>
                  <a:pt x="989729" y="317500"/>
                </a:lnTo>
                <a:lnTo>
                  <a:pt x="1033104" y="304800"/>
                </a:lnTo>
                <a:lnTo>
                  <a:pt x="1121281" y="254000"/>
                </a:lnTo>
                <a:lnTo>
                  <a:pt x="1166046" y="241300"/>
                </a:lnTo>
                <a:lnTo>
                  <a:pt x="1211239" y="215900"/>
                </a:lnTo>
                <a:lnTo>
                  <a:pt x="1256840" y="203200"/>
                </a:lnTo>
                <a:lnTo>
                  <a:pt x="1302831" y="177800"/>
                </a:lnTo>
                <a:lnTo>
                  <a:pt x="1376981" y="157546"/>
                </a:lnTo>
                <a:lnTo>
                  <a:pt x="1290946" y="203200"/>
                </a:lnTo>
                <a:lnTo>
                  <a:pt x="1243318" y="215900"/>
                </a:lnTo>
                <a:lnTo>
                  <a:pt x="1101842" y="292100"/>
                </a:lnTo>
                <a:lnTo>
                  <a:pt x="1055270" y="304800"/>
                </a:lnTo>
                <a:lnTo>
                  <a:pt x="917799" y="381000"/>
                </a:lnTo>
                <a:lnTo>
                  <a:pt x="784431" y="457200"/>
                </a:lnTo>
                <a:lnTo>
                  <a:pt x="741049" y="495300"/>
                </a:lnTo>
                <a:lnTo>
                  <a:pt x="698264" y="520700"/>
                </a:lnTo>
                <a:lnTo>
                  <a:pt x="656590" y="558800"/>
                </a:lnTo>
                <a:lnTo>
                  <a:pt x="615803" y="584200"/>
                </a:lnTo>
                <a:lnTo>
                  <a:pt x="575943" y="622300"/>
                </a:lnTo>
                <a:lnTo>
                  <a:pt x="537052" y="647700"/>
                </a:lnTo>
                <a:lnTo>
                  <a:pt x="499170" y="685800"/>
                </a:lnTo>
                <a:lnTo>
                  <a:pt x="462338" y="723900"/>
                </a:lnTo>
                <a:lnTo>
                  <a:pt x="426596" y="762000"/>
                </a:lnTo>
                <a:lnTo>
                  <a:pt x="394118" y="797754"/>
                </a:lnTo>
                <a:close/>
              </a:path>
              <a:path w="5234940" h="3683000" extrusionOk="0">
                <a:moveTo>
                  <a:pt x="1446247" y="190500"/>
                </a:moveTo>
                <a:lnTo>
                  <a:pt x="1429001" y="190500"/>
                </a:lnTo>
                <a:lnTo>
                  <a:pt x="1465998" y="180302"/>
                </a:lnTo>
                <a:lnTo>
                  <a:pt x="1446247" y="190500"/>
                </a:lnTo>
                <a:close/>
              </a:path>
              <a:path w="5234940" h="3683000" extrusionOk="0">
                <a:moveTo>
                  <a:pt x="1413362" y="194832"/>
                </a:moveTo>
                <a:lnTo>
                  <a:pt x="1421708" y="190500"/>
                </a:lnTo>
                <a:lnTo>
                  <a:pt x="1429001" y="190500"/>
                </a:lnTo>
                <a:lnTo>
                  <a:pt x="1413362" y="194832"/>
                </a:lnTo>
                <a:close/>
              </a:path>
              <a:path w="5234940" h="3683000" extrusionOk="0">
                <a:moveTo>
                  <a:pt x="499052" y="752238"/>
                </a:moveTo>
                <a:lnTo>
                  <a:pt x="501744" y="749300"/>
                </a:lnTo>
                <a:lnTo>
                  <a:pt x="537395" y="711200"/>
                </a:lnTo>
                <a:lnTo>
                  <a:pt x="573790" y="673100"/>
                </a:lnTo>
                <a:lnTo>
                  <a:pt x="610930" y="647700"/>
                </a:lnTo>
                <a:lnTo>
                  <a:pt x="648815" y="609600"/>
                </a:lnTo>
                <a:lnTo>
                  <a:pt x="687445" y="584200"/>
                </a:lnTo>
                <a:lnTo>
                  <a:pt x="726820" y="546100"/>
                </a:lnTo>
                <a:lnTo>
                  <a:pt x="766939" y="520700"/>
                </a:lnTo>
                <a:lnTo>
                  <a:pt x="807804" y="482600"/>
                </a:lnTo>
                <a:lnTo>
                  <a:pt x="891350" y="431800"/>
                </a:lnTo>
                <a:lnTo>
                  <a:pt x="977041" y="381000"/>
                </a:lnTo>
                <a:lnTo>
                  <a:pt x="1064877" y="330200"/>
                </a:lnTo>
                <a:lnTo>
                  <a:pt x="1109599" y="317500"/>
                </a:lnTo>
                <a:lnTo>
                  <a:pt x="1200653" y="266700"/>
                </a:lnTo>
                <a:lnTo>
                  <a:pt x="1246984" y="254000"/>
                </a:lnTo>
                <a:lnTo>
                  <a:pt x="1292145" y="228600"/>
                </a:lnTo>
                <a:lnTo>
                  <a:pt x="1413362" y="194832"/>
                </a:lnTo>
                <a:lnTo>
                  <a:pt x="1397241" y="203200"/>
                </a:lnTo>
                <a:lnTo>
                  <a:pt x="1351102" y="228600"/>
                </a:lnTo>
                <a:lnTo>
                  <a:pt x="1305049" y="241300"/>
                </a:lnTo>
                <a:lnTo>
                  <a:pt x="1259122" y="266700"/>
                </a:lnTo>
                <a:lnTo>
                  <a:pt x="1213362" y="279400"/>
                </a:lnTo>
                <a:lnTo>
                  <a:pt x="1077487" y="355600"/>
                </a:lnTo>
                <a:lnTo>
                  <a:pt x="1032798" y="368300"/>
                </a:lnTo>
                <a:lnTo>
                  <a:pt x="901104" y="444500"/>
                </a:lnTo>
                <a:lnTo>
                  <a:pt x="815689" y="495300"/>
                </a:lnTo>
                <a:lnTo>
                  <a:pt x="773818" y="520700"/>
                </a:lnTo>
                <a:lnTo>
                  <a:pt x="732557" y="558800"/>
                </a:lnTo>
                <a:lnTo>
                  <a:pt x="691948" y="584200"/>
                </a:lnTo>
                <a:lnTo>
                  <a:pt x="652031" y="609600"/>
                </a:lnTo>
                <a:lnTo>
                  <a:pt x="613336" y="647700"/>
                </a:lnTo>
                <a:lnTo>
                  <a:pt x="575586" y="673100"/>
                </a:lnTo>
                <a:lnTo>
                  <a:pt x="538817" y="711200"/>
                </a:lnTo>
                <a:lnTo>
                  <a:pt x="503066" y="749300"/>
                </a:lnTo>
                <a:lnTo>
                  <a:pt x="499052" y="752238"/>
                </a:lnTo>
                <a:close/>
              </a:path>
              <a:path w="5234940" h="3683000" extrusionOk="0">
                <a:moveTo>
                  <a:pt x="438738" y="808294"/>
                </a:moveTo>
                <a:lnTo>
                  <a:pt x="468370" y="774700"/>
                </a:lnTo>
                <a:lnTo>
                  <a:pt x="499052" y="752238"/>
                </a:lnTo>
                <a:lnTo>
                  <a:pt x="466839" y="787400"/>
                </a:lnTo>
                <a:lnTo>
                  <a:pt x="438738" y="808294"/>
                </a:lnTo>
                <a:close/>
              </a:path>
              <a:path w="5234940" h="3683000" extrusionOk="0">
                <a:moveTo>
                  <a:pt x="1090298" y="2819400"/>
                </a:moveTo>
                <a:lnTo>
                  <a:pt x="846286" y="2819400"/>
                </a:lnTo>
                <a:lnTo>
                  <a:pt x="656787" y="2768600"/>
                </a:lnTo>
                <a:lnTo>
                  <a:pt x="611228" y="2743200"/>
                </a:lnTo>
                <a:lnTo>
                  <a:pt x="566640" y="2730500"/>
                </a:lnTo>
                <a:lnTo>
                  <a:pt x="523147" y="2705100"/>
                </a:lnTo>
                <a:lnTo>
                  <a:pt x="480870" y="2679700"/>
                </a:lnTo>
                <a:lnTo>
                  <a:pt x="439934" y="2654300"/>
                </a:lnTo>
                <a:lnTo>
                  <a:pt x="400572" y="2616200"/>
                </a:lnTo>
                <a:lnTo>
                  <a:pt x="362717" y="2590800"/>
                </a:lnTo>
                <a:lnTo>
                  <a:pt x="326369" y="2552700"/>
                </a:lnTo>
                <a:lnTo>
                  <a:pt x="291527" y="2527300"/>
                </a:lnTo>
                <a:lnTo>
                  <a:pt x="258350" y="2489200"/>
                </a:lnTo>
                <a:lnTo>
                  <a:pt x="226993" y="2451100"/>
                </a:lnTo>
                <a:lnTo>
                  <a:pt x="197456" y="2413000"/>
                </a:lnTo>
                <a:lnTo>
                  <a:pt x="169741" y="2374900"/>
                </a:lnTo>
                <a:lnTo>
                  <a:pt x="143969" y="2336800"/>
                </a:lnTo>
                <a:lnTo>
                  <a:pt x="120265" y="2286000"/>
                </a:lnTo>
                <a:lnTo>
                  <a:pt x="98629" y="2247900"/>
                </a:lnTo>
                <a:lnTo>
                  <a:pt x="79060" y="2197100"/>
                </a:lnTo>
                <a:lnTo>
                  <a:pt x="61644" y="2159000"/>
                </a:lnTo>
                <a:lnTo>
                  <a:pt x="46466" y="2108200"/>
                </a:lnTo>
                <a:lnTo>
                  <a:pt x="33527" y="2057400"/>
                </a:lnTo>
                <a:lnTo>
                  <a:pt x="22825" y="2019300"/>
                </a:lnTo>
                <a:lnTo>
                  <a:pt x="13942" y="1968500"/>
                </a:lnTo>
                <a:lnTo>
                  <a:pt x="7268" y="1917700"/>
                </a:lnTo>
                <a:lnTo>
                  <a:pt x="2753" y="1866900"/>
                </a:lnTo>
                <a:lnTo>
                  <a:pt x="347" y="1816100"/>
                </a:lnTo>
                <a:lnTo>
                  <a:pt x="0" y="1765300"/>
                </a:lnTo>
                <a:lnTo>
                  <a:pt x="1661" y="1714500"/>
                </a:lnTo>
                <a:lnTo>
                  <a:pt x="5281" y="1663700"/>
                </a:lnTo>
                <a:lnTo>
                  <a:pt x="10809" y="1612900"/>
                </a:lnTo>
                <a:lnTo>
                  <a:pt x="18195" y="1562100"/>
                </a:lnTo>
                <a:lnTo>
                  <a:pt x="27389" y="1511300"/>
                </a:lnTo>
                <a:lnTo>
                  <a:pt x="38341" y="1460500"/>
                </a:lnTo>
                <a:lnTo>
                  <a:pt x="51000" y="1409700"/>
                </a:lnTo>
                <a:lnTo>
                  <a:pt x="65317" y="1371600"/>
                </a:lnTo>
                <a:lnTo>
                  <a:pt x="81241" y="1320800"/>
                </a:lnTo>
                <a:lnTo>
                  <a:pt x="98722" y="1270000"/>
                </a:lnTo>
                <a:lnTo>
                  <a:pt x="117710" y="1219200"/>
                </a:lnTo>
                <a:lnTo>
                  <a:pt x="138154" y="1181100"/>
                </a:lnTo>
                <a:lnTo>
                  <a:pt x="160744" y="1130300"/>
                </a:lnTo>
                <a:lnTo>
                  <a:pt x="184832" y="1092200"/>
                </a:lnTo>
                <a:lnTo>
                  <a:pt x="210377" y="1041400"/>
                </a:lnTo>
                <a:lnTo>
                  <a:pt x="237341" y="1003300"/>
                </a:lnTo>
                <a:lnTo>
                  <a:pt x="265680" y="952500"/>
                </a:lnTo>
                <a:lnTo>
                  <a:pt x="295355" y="914400"/>
                </a:lnTo>
                <a:lnTo>
                  <a:pt x="326325" y="876300"/>
                </a:lnTo>
                <a:lnTo>
                  <a:pt x="358549" y="838200"/>
                </a:lnTo>
                <a:lnTo>
                  <a:pt x="391987" y="800100"/>
                </a:lnTo>
                <a:lnTo>
                  <a:pt x="394118" y="797754"/>
                </a:lnTo>
                <a:lnTo>
                  <a:pt x="392951" y="800100"/>
                </a:lnTo>
                <a:lnTo>
                  <a:pt x="400608" y="812800"/>
                </a:lnTo>
                <a:lnTo>
                  <a:pt x="416033" y="825500"/>
                </a:lnTo>
                <a:lnTo>
                  <a:pt x="423937" y="825500"/>
                </a:lnTo>
                <a:lnTo>
                  <a:pt x="402284" y="850900"/>
                </a:lnTo>
                <a:lnTo>
                  <a:pt x="370968" y="889000"/>
                </a:lnTo>
                <a:lnTo>
                  <a:pt x="340850" y="927100"/>
                </a:lnTo>
                <a:lnTo>
                  <a:pt x="311968" y="965200"/>
                </a:lnTo>
                <a:lnTo>
                  <a:pt x="284358" y="1016000"/>
                </a:lnTo>
                <a:lnTo>
                  <a:pt x="258056" y="1054100"/>
                </a:lnTo>
                <a:lnTo>
                  <a:pt x="233098" y="1092200"/>
                </a:lnTo>
                <a:lnTo>
                  <a:pt x="209521" y="1143000"/>
                </a:lnTo>
                <a:lnTo>
                  <a:pt x="187360" y="1181100"/>
                </a:lnTo>
                <a:lnTo>
                  <a:pt x="166653" y="1231900"/>
                </a:lnTo>
                <a:lnTo>
                  <a:pt x="147434" y="1270000"/>
                </a:lnTo>
                <a:lnTo>
                  <a:pt x="130168" y="1320800"/>
                </a:lnTo>
                <a:lnTo>
                  <a:pt x="114374" y="1371600"/>
                </a:lnTo>
                <a:lnTo>
                  <a:pt x="100102" y="1409700"/>
                </a:lnTo>
                <a:lnTo>
                  <a:pt x="87405" y="1460500"/>
                </a:lnTo>
                <a:lnTo>
                  <a:pt x="76333" y="1511300"/>
                </a:lnTo>
                <a:lnTo>
                  <a:pt x="66937" y="1562100"/>
                </a:lnTo>
                <a:lnTo>
                  <a:pt x="59270" y="1600200"/>
                </a:lnTo>
                <a:lnTo>
                  <a:pt x="53381" y="1651000"/>
                </a:lnTo>
                <a:lnTo>
                  <a:pt x="49322" y="1701800"/>
                </a:lnTo>
                <a:lnTo>
                  <a:pt x="47145" y="1752600"/>
                </a:lnTo>
                <a:lnTo>
                  <a:pt x="46900" y="1803400"/>
                </a:lnTo>
                <a:lnTo>
                  <a:pt x="48639" y="1854200"/>
                </a:lnTo>
                <a:lnTo>
                  <a:pt x="52413" y="1892300"/>
                </a:lnTo>
                <a:lnTo>
                  <a:pt x="58274" y="1943100"/>
                </a:lnTo>
                <a:lnTo>
                  <a:pt x="66272" y="1993900"/>
                </a:lnTo>
                <a:lnTo>
                  <a:pt x="76458" y="2044700"/>
                </a:lnTo>
                <a:lnTo>
                  <a:pt x="88884" y="2095500"/>
                </a:lnTo>
                <a:lnTo>
                  <a:pt x="102900" y="2133600"/>
                </a:lnTo>
                <a:lnTo>
                  <a:pt x="118965" y="2171700"/>
                </a:lnTo>
                <a:lnTo>
                  <a:pt x="137080" y="2222500"/>
                </a:lnTo>
                <a:lnTo>
                  <a:pt x="157245" y="2260600"/>
                </a:lnTo>
                <a:lnTo>
                  <a:pt x="179363" y="2298700"/>
                </a:lnTo>
                <a:lnTo>
                  <a:pt x="203337" y="2336800"/>
                </a:lnTo>
                <a:lnTo>
                  <a:pt x="229167" y="2374900"/>
                </a:lnTo>
                <a:lnTo>
                  <a:pt x="256854" y="2413000"/>
                </a:lnTo>
                <a:lnTo>
                  <a:pt x="286266" y="2451100"/>
                </a:lnTo>
                <a:lnTo>
                  <a:pt x="317273" y="2489200"/>
                </a:lnTo>
                <a:lnTo>
                  <a:pt x="349875" y="2514600"/>
                </a:lnTo>
                <a:lnTo>
                  <a:pt x="384073" y="2552700"/>
                </a:lnTo>
                <a:lnTo>
                  <a:pt x="419705" y="2578100"/>
                </a:lnTo>
                <a:lnTo>
                  <a:pt x="456613" y="2603500"/>
                </a:lnTo>
                <a:lnTo>
                  <a:pt x="494796" y="2628900"/>
                </a:lnTo>
                <a:lnTo>
                  <a:pt x="534255" y="2654300"/>
                </a:lnTo>
                <a:lnTo>
                  <a:pt x="578922" y="2679700"/>
                </a:lnTo>
                <a:lnTo>
                  <a:pt x="624784" y="2705100"/>
                </a:lnTo>
                <a:lnTo>
                  <a:pt x="719511" y="2730500"/>
                </a:lnTo>
                <a:lnTo>
                  <a:pt x="768084" y="2755900"/>
                </a:lnTo>
                <a:lnTo>
                  <a:pt x="817270" y="2755900"/>
                </a:lnTo>
                <a:lnTo>
                  <a:pt x="866923" y="2768600"/>
                </a:lnTo>
                <a:lnTo>
                  <a:pt x="916897" y="2768600"/>
                </a:lnTo>
                <a:lnTo>
                  <a:pt x="967048" y="2781300"/>
                </a:lnTo>
                <a:lnTo>
                  <a:pt x="1185836" y="2781300"/>
                </a:lnTo>
                <a:lnTo>
                  <a:pt x="1180752" y="2794000"/>
                </a:lnTo>
                <a:lnTo>
                  <a:pt x="1161367" y="2794000"/>
                </a:lnTo>
                <a:lnTo>
                  <a:pt x="1138826" y="2806700"/>
                </a:lnTo>
                <a:lnTo>
                  <a:pt x="1090298" y="2819400"/>
                </a:lnTo>
                <a:close/>
              </a:path>
              <a:path w="5234940" h="3683000" extrusionOk="0">
                <a:moveTo>
                  <a:pt x="423937" y="825500"/>
                </a:moveTo>
                <a:lnTo>
                  <a:pt x="416033" y="825500"/>
                </a:lnTo>
                <a:lnTo>
                  <a:pt x="433015" y="812800"/>
                </a:lnTo>
                <a:lnTo>
                  <a:pt x="432678" y="812800"/>
                </a:lnTo>
                <a:lnTo>
                  <a:pt x="438738" y="808294"/>
                </a:lnTo>
                <a:lnTo>
                  <a:pt x="434764" y="812800"/>
                </a:lnTo>
                <a:lnTo>
                  <a:pt x="423937" y="825500"/>
                </a:lnTo>
                <a:close/>
              </a:path>
              <a:path w="5234940" h="3683000" extrusionOk="0">
                <a:moveTo>
                  <a:pt x="1185836" y="2781300"/>
                </a:moveTo>
                <a:lnTo>
                  <a:pt x="967048" y="2781300"/>
                </a:lnTo>
                <a:lnTo>
                  <a:pt x="1017229" y="2768600"/>
                </a:lnTo>
                <a:lnTo>
                  <a:pt x="1067295" y="2768600"/>
                </a:lnTo>
                <a:lnTo>
                  <a:pt x="1215346" y="2730500"/>
                </a:lnTo>
                <a:lnTo>
                  <a:pt x="1229525" y="2730500"/>
                </a:lnTo>
                <a:lnTo>
                  <a:pt x="1239686" y="2743200"/>
                </a:lnTo>
                <a:lnTo>
                  <a:pt x="1201088" y="2743200"/>
                </a:lnTo>
                <a:lnTo>
                  <a:pt x="1185836" y="2781300"/>
                </a:lnTo>
                <a:close/>
              </a:path>
              <a:path w="5234940" h="3683000" extrusionOk="0">
                <a:moveTo>
                  <a:pt x="1270571" y="3683000"/>
                </a:moveTo>
                <a:lnTo>
                  <a:pt x="1246898" y="3683000"/>
                </a:lnTo>
                <a:lnTo>
                  <a:pt x="1237956" y="3670300"/>
                </a:lnTo>
                <a:lnTo>
                  <a:pt x="1214111" y="3632200"/>
                </a:lnTo>
                <a:lnTo>
                  <a:pt x="1192562" y="3594100"/>
                </a:lnTo>
                <a:lnTo>
                  <a:pt x="1173314" y="3543300"/>
                </a:lnTo>
                <a:lnTo>
                  <a:pt x="1156370" y="3492500"/>
                </a:lnTo>
                <a:lnTo>
                  <a:pt x="1141732" y="3454400"/>
                </a:lnTo>
                <a:lnTo>
                  <a:pt x="1129405" y="3403600"/>
                </a:lnTo>
                <a:lnTo>
                  <a:pt x="1119390" y="3352800"/>
                </a:lnTo>
                <a:lnTo>
                  <a:pt x="1111691" y="3314700"/>
                </a:lnTo>
                <a:lnTo>
                  <a:pt x="1106312" y="3263900"/>
                </a:lnTo>
                <a:lnTo>
                  <a:pt x="1103255" y="3213100"/>
                </a:lnTo>
                <a:lnTo>
                  <a:pt x="1102523" y="3162300"/>
                </a:lnTo>
                <a:lnTo>
                  <a:pt x="1104119" y="3111500"/>
                </a:lnTo>
                <a:lnTo>
                  <a:pt x="1108048" y="3073400"/>
                </a:lnTo>
                <a:lnTo>
                  <a:pt x="1114310" y="3022600"/>
                </a:lnTo>
                <a:lnTo>
                  <a:pt x="1122911" y="2971800"/>
                </a:lnTo>
                <a:lnTo>
                  <a:pt x="1133852" y="2921000"/>
                </a:lnTo>
                <a:lnTo>
                  <a:pt x="1147138" y="2882900"/>
                </a:lnTo>
                <a:lnTo>
                  <a:pt x="1162770" y="2832100"/>
                </a:lnTo>
                <a:lnTo>
                  <a:pt x="1180752" y="2794000"/>
                </a:lnTo>
                <a:lnTo>
                  <a:pt x="1201088" y="2743200"/>
                </a:lnTo>
                <a:lnTo>
                  <a:pt x="1227748" y="2781300"/>
                </a:lnTo>
                <a:lnTo>
                  <a:pt x="1205828" y="2781300"/>
                </a:lnTo>
                <a:lnTo>
                  <a:pt x="1183701" y="2794000"/>
                </a:lnTo>
                <a:lnTo>
                  <a:pt x="1228542" y="2794000"/>
                </a:lnTo>
                <a:lnTo>
                  <a:pt x="1221811" y="2806700"/>
                </a:lnTo>
                <a:lnTo>
                  <a:pt x="1204114" y="2857500"/>
                </a:lnTo>
                <a:lnTo>
                  <a:pt x="1188910" y="2908300"/>
                </a:lnTo>
                <a:lnTo>
                  <a:pt x="1176190" y="2946400"/>
                </a:lnTo>
                <a:lnTo>
                  <a:pt x="1165947" y="2997200"/>
                </a:lnTo>
                <a:lnTo>
                  <a:pt x="1158176" y="3048000"/>
                </a:lnTo>
                <a:lnTo>
                  <a:pt x="1152868" y="3098800"/>
                </a:lnTo>
                <a:lnTo>
                  <a:pt x="1150017" y="3136900"/>
                </a:lnTo>
                <a:lnTo>
                  <a:pt x="1149615" y="3187700"/>
                </a:lnTo>
                <a:lnTo>
                  <a:pt x="1151657" y="3238500"/>
                </a:lnTo>
                <a:lnTo>
                  <a:pt x="1156133" y="3289300"/>
                </a:lnTo>
                <a:lnTo>
                  <a:pt x="1163039" y="3340100"/>
                </a:lnTo>
                <a:lnTo>
                  <a:pt x="1172366" y="3378200"/>
                </a:lnTo>
                <a:lnTo>
                  <a:pt x="1184108" y="3429000"/>
                </a:lnTo>
                <a:lnTo>
                  <a:pt x="1198257" y="3479800"/>
                </a:lnTo>
                <a:lnTo>
                  <a:pt x="1214807" y="3517900"/>
                </a:lnTo>
                <a:lnTo>
                  <a:pt x="1233750" y="3568700"/>
                </a:lnTo>
                <a:lnTo>
                  <a:pt x="1255080" y="3606800"/>
                </a:lnTo>
                <a:lnTo>
                  <a:pt x="1256270" y="3609350"/>
                </a:lnTo>
                <a:lnTo>
                  <a:pt x="1238041" y="3657600"/>
                </a:lnTo>
                <a:lnTo>
                  <a:pt x="1285565" y="3657600"/>
                </a:lnTo>
                <a:lnTo>
                  <a:pt x="1278705" y="3670300"/>
                </a:lnTo>
                <a:lnTo>
                  <a:pt x="1270571" y="3683000"/>
                </a:lnTo>
                <a:close/>
              </a:path>
              <a:path w="5234940" h="3683000" extrusionOk="0">
                <a:moveTo>
                  <a:pt x="1228542" y="2794000"/>
                </a:moveTo>
                <a:lnTo>
                  <a:pt x="1183701" y="2794000"/>
                </a:lnTo>
                <a:lnTo>
                  <a:pt x="1205828" y="2781300"/>
                </a:lnTo>
                <a:lnTo>
                  <a:pt x="1227748" y="2781300"/>
                </a:lnTo>
                <a:lnTo>
                  <a:pt x="1201088" y="2743200"/>
                </a:lnTo>
                <a:lnTo>
                  <a:pt x="1239686" y="2743200"/>
                </a:lnTo>
                <a:lnTo>
                  <a:pt x="1244342" y="2755900"/>
                </a:lnTo>
                <a:lnTo>
                  <a:pt x="1242006" y="2768600"/>
                </a:lnTo>
                <a:lnTo>
                  <a:pt x="1228542" y="2794000"/>
                </a:lnTo>
                <a:close/>
              </a:path>
              <a:path w="5234940" h="3683000" extrusionOk="0">
                <a:moveTo>
                  <a:pt x="3907423" y="2882900"/>
                </a:moveTo>
                <a:lnTo>
                  <a:pt x="2576442" y="2882900"/>
                </a:lnTo>
                <a:lnTo>
                  <a:pt x="2625921" y="2870200"/>
                </a:lnTo>
                <a:lnTo>
                  <a:pt x="2824535" y="2870200"/>
                </a:lnTo>
                <a:lnTo>
                  <a:pt x="2874293" y="2857500"/>
                </a:lnTo>
                <a:lnTo>
                  <a:pt x="4009125" y="2857500"/>
                </a:lnTo>
                <a:lnTo>
                  <a:pt x="3907423" y="2882900"/>
                </a:lnTo>
                <a:close/>
              </a:path>
              <a:path w="5234940" h="3683000" extrusionOk="0">
                <a:moveTo>
                  <a:pt x="3599896" y="2908300"/>
                </a:moveTo>
                <a:lnTo>
                  <a:pt x="2379646" y="2908300"/>
                </a:lnTo>
                <a:lnTo>
                  <a:pt x="2477792" y="2882900"/>
                </a:lnTo>
                <a:lnTo>
                  <a:pt x="3805255" y="2882900"/>
                </a:lnTo>
                <a:lnTo>
                  <a:pt x="3754025" y="2895600"/>
                </a:lnTo>
                <a:lnTo>
                  <a:pt x="3651334" y="2895600"/>
                </a:lnTo>
                <a:lnTo>
                  <a:pt x="3599896" y="2908300"/>
                </a:lnTo>
                <a:close/>
              </a:path>
              <a:path w="5234940" h="3683000" extrusionOk="0">
                <a:moveTo>
                  <a:pt x="1285565" y="3657600"/>
                </a:moveTo>
                <a:lnTo>
                  <a:pt x="1278790" y="3657600"/>
                </a:lnTo>
                <a:lnTo>
                  <a:pt x="1256270" y="3609350"/>
                </a:lnTo>
                <a:lnTo>
                  <a:pt x="1278287" y="3568700"/>
                </a:lnTo>
                <a:lnTo>
                  <a:pt x="1301201" y="3530600"/>
                </a:lnTo>
                <a:lnTo>
                  <a:pt x="1325976" y="3492500"/>
                </a:lnTo>
                <a:lnTo>
                  <a:pt x="1352610" y="3454400"/>
                </a:lnTo>
                <a:lnTo>
                  <a:pt x="1383454" y="3416300"/>
                </a:lnTo>
                <a:lnTo>
                  <a:pt x="1415930" y="3378200"/>
                </a:lnTo>
                <a:lnTo>
                  <a:pt x="1449956" y="3340100"/>
                </a:lnTo>
                <a:lnTo>
                  <a:pt x="1485449" y="3302000"/>
                </a:lnTo>
                <a:lnTo>
                  <a:pt x="1522325" y="3276600"/>
                </a:lnTo>
                <a:lnTo>
                  <a:pt x="1560501" y="3238500"/>
                </a:lnTo>
                <a:lnTo>
                  <a:pt x="1599894" y="3213100"/>
                </a:lnTo>
                <a:lnTo>
                  <a:pt x="1640420" y="3175000"/>
                </a:lnTo>
                <a:lnTo>
                  <a:pt x="1681997" y="3149600"/>
                </a:lnTo>
                <a:lnTo>
                  <a:pt x="1724541" y="3124200"/>
                </a:lnTo>
                <a:lnTo>
                  <a:pt x="1767969" y="3098800"/>
                </a:lnTo>
                <a:lnTo>
                  <a:pt x="1812197" y="3073400"/>
                </a:lnTo>
                <a:lnTo>
                  <a:pt x="1857143" y="3060700"/>
                </a:lnTo>
                <a:lnTo>
                  <a:pt x="1902722" y="3035300"/>
                </a:lnTo>
                <a:lnTo>
                  <a:pt x="1948853" y="3022600"/>
                </a:lnTo>
                <a:lnTo>
                  <a:pt x="1995451" y="2997200"/>
                </a:lnTo>
                <a:lnTo>
                  <a:pt x="2330796" y="2908300"/>
                </a:lnTo>
                <a:lnTo>
                  <a:pt x="2780490" y="2908300"/>
                </a:lnTo>
                <a:lnTo>
                  <a:pt x="2729613" y="2921000"/>
                </a:lnTo>
                <a:lnTo>
                  <a:pt x="2577356" y="2921000"/>
                </a:lnTo>
                <a:lnTo>
                  <a:pt x="2526794" y="2933700"/>
                </a:lnTo>
                <a:lnTo>
                  <a:pt x="2476362" y="2933700"/>
                </a:lnTo>
                <a:lnTo>
                  <a:pt x="2426080" y="2946400"/>
                </a:lnTo>
                <a:lnTo>
                  <a:pt x="2375967" y="2946400"/>
                </a:lnTo>
                <a:lnTo>
                  <a:pt x="2031618" y="3035300"/>
                </a:lnTo>
                <a:lnTo>
                  <a:pt x="1983588" y="3060700"/>
                </a:lnTo>
                <a:lnTo>
                  <a:pt x="1894624" y="3086100"/>
                </a:lnTo>
                <a:lnTo>
                  <a:pt x="1807817" y="3136900"/>
                </a:lnTo>
                <a:lnTo>
                  <a:pt x="1765452" y="3162300"/>
                </a:lnTo>
                <a:lnTo>
                  <a:pt x="1723899" y="3187700"/>
                </a:lnTo>
                <a:lnTo>
                  <a:pt x="1683252" y="3213100"/>
                </a:lnTo>
                <a:lnTo>
                  <a:pt x="1643600" y="3238500"/>
                </a:lnTo>
                <a:lnTo>
                  <a:pt x="1605036" y="3263900"/>
                </a:lnTo>
                <a:lnTo>
                  <a:pt x="1567650" y="3289300"/>
                </a:lnTo>
                <a:lnTo>
                  <a:pt x="1531535" y="3327400"/>
                </a:lnTo>
                <a:lnTo>
                  <a:pt x="1496780" y="3365500"/>
                </a:lnTo>
                <a:lnTo>
                  <a:pt x="1463478" y="3390900"/>
                </a:lnTo>
                <a:lnTo>
                  <a:pt x="1431720" y="3429000"/>
                </a:lnTo>
                <a:lnTo>
                  <a:pt x="1401597" y="3467100"/>
                </a:lnTo>
                <a:lnTo>
                  <a:pt x="1373201" y="3505200"/>
                </a:lnTo>
                <a:lnTo>
                  <a:pt x="1346622" y="3543300"/>
                </a:lnTo>
                <a:lnTo>
                  <a:pt x="1321952" y="3581400"/>
                </a:lnTo>
                <a:lnTo>
                  <a:pt x="1299283" y="3632200"/>
                </a:lnTo>
                <a:lnTo>
                  <a:pt x="1285565" y="3657600"/>
                </a:lnTo>
                <a:close/>
              </a:path>
              <a:path w="5234940" h="3683000" extrusionOk="0">
                <a:moveTo>
                  <a:pt x="1278790" y="3657600"/>
                </a:moveTo>
                <a:lnTo>
                  <a:pt x="1238041" y="3657600"/>
                </a:lnTo>
                <a:lnTo>
                  <a:pt x="1256270" y="3609350"/>
                </a:lnTo>
                <a:lnTo>
                  <a:pt x="1278790" y="3657600"/>
                </a:lnTo>
                <a:close/>
              </a:path>
            </a:pathLst>
          </a:custGeom>
          <a:solidFill>
            <a:srgbClr val="FACB2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7" name="Google Shape;117;p11"/>
          <p:cNvSpPr/>
          <p:nvPr/>
        </p:nvSpPr>
        <p:spPr>
          <a:xfrm>
            <a:off x="1653842" y="8763001"/>
            <a:ext cx="3333749" cy="118109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8" name="Google Shape;118;p11"/>
          <p:cNvSpPr/>
          <p:nvPr/>
        </p:nvSpPr>
        <p:spPr>
          <a:xfrm>
            <a:off x="5599002" y="8607574"/>
            <a:ext cx="2543174" cy="133349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lvl="0" indent="0" algn="l" rtl="0">
              <a:spcBef>
                <a:spcPts val="0"/>
              </a:spcBef>
              <a:spcAft>
                <a:spcPts val="0"/>
              </a:spcAft>
              <a:buNone/>
            </a:pPr>
            <a:endParaRPr sz="1800" dirty="0"/>
          </a:p>
        </p:txBody>
      </p:sp>
      <p:sp>
        <p:nvSpPr>
          <p:cNvPr id="119" name="Google Shape;119;p11"/>
          <p:cNvSpPr txBox="1"/>
          <p:nvPr/>
        </p:nvSpPr>
        <p:spPr>
          <a:xfrm>
            <a:off x="12039600" y="5295900"/>
            <a:ext cx="4431030" cy="815735"/>
          </a:xfrm>
          <a:prstGeom prst="rect">
            <a:avLst/>
          </a:prstGeom>
          <a:noFill/>
          <a:ln>
            <a:noFill/>
          </a:ln>
        </p:spPr>
        <p:txBody>
          <a:bodyPr spcFirstLastPara="1" wrap="square" lIns="0" tIns="27925" rIns="0" bIns="0" anchor="t" anchorCtr="0">
            <a:spAutoFit/>
          </a:bodyPr>
          <a:lstStyle/>
          <a:p>
            <a:pPr marL="12700" marR="5080" lvl="0" indent="0" algn="l" rtl="0">
              <a:lnSpc>
                <a:spcPct val="131250"/>
              </a:lnSpc>
              <a:spcBef>
                <a:spcPts val="0"/>
              </a:spcBef>
              <a:spcAft>
                <a:spcPts val="0"/>
              </a:spcAft>
              <a:buNone/>
            </a:pPr>
            <a:r>
              <a:rPr lang="en-US" sz="1600" dirty="0">
                <a:latin typeface="Tahoma"/>
                <a:ea typeface="Tahoma"/>
                <a:cs typeface="Tahoma"/>
                <a:sym typeface="Tahoma"/>
              </a:rPr>
              <a:t>Having an ultrasound before 20 weeks is  important to ensure that your due date is  accurate. Make an appt soon @bit.ly/</a:t>
            </a:r>
            <a:endParaRPr sz="1600" dirty="0">
              <a:latin typeface="Times New Roman"/>
              <a:ea typeface="Times New Roman"/>
              <a:cs typeface="Times New Roman"/>
              <a:sym typeface="Times New Roman"/>
            </a:endParaRPr>
          </a:p>
        </p:txBody>
      </p:sp>
      <p:sp>
        <p:nvSpPr>
          <p:cNvPr id="120" name="Google Shape;120;p11"/>
          <p:cNvSpPr txBox="1"/>
          <p:nvPr/>
        </p:nvSpPr>
        <p:spPr>
          <a:xfrm>
            <a:off x="11818000" y="8120381"/>
            <a:ext cx="4338955" cy="833119"/>
          </a:xfrm>
          <a:prstGeom prst="rect">
            <a:avLst/>
          </a:prstGeom>
          <a:noFill/>
          <a:ln>
            <a:noFill/>
          </a:ln>
        </p:spPr>
        <p:txBody>
          <a:bodyPr spcFirstLastPara="1" wrap="square" lIns="0" tIns="27925" rIns="0" bIns="0" anchor="t" anchorCtr="0">
            <a:spAutoFit/>
          </a:bodyPr>
          <a:lstStyle/>
          <a:p>
            <a:pPr marL="12700" marR="5080" lvl="0" indent="0" algn="l" rtl="0">
              <a:lnSpc>
                <a:spcPct val="131250"/>
              </a:lnSpc>
              <a:spcBef>
                <a:spcPts val="0"/>
              </a:spcBef>
              <a:spcAft>
                <a:spcPts val="0"/>
              </a:spcAft>
              <a:buNone/>
            </a:pPr>
            <a:r>
              <a:rPr lang="en-US" sz="1600" dirty="0">
                <a:latin typeface="Tahoma"/>
                <a:ea typeface="Tahoma"/>
                <a:cs typeface="Tahoma"/>
                <a:sym typeface="Tahoma"/>
              </a:rPr>
              <a:t>It’s almost time for your baby’s 6-month  vaccination appointment. It’s important  to get vaccinated on-time: bit.ly/</a:t>
            </a:r>
            <a:endParaRPr sz="1600" dirty="0">
              <a:latin typeface="Times New Roman"/>
              <a:ea typeface="Times New Roman"/>
              <a:cs typeface="Times New Roman"/>
              <a:sym typeface="Times New Roman"/>
            </a:endParaRPr>
          </a:p>
        </p:txBody>
      </p:sp>
      <p:sp>
        <p:nvSpPr>
          <p:cNvPr id="121" name="Google Shape;121;p11"/>
          <p:cNvSpPr txBox="1"/>
          <p:nvPr/>
        </p:nvSpPr>
        <p:spPr>
          <a:xfrm>
            <a:off x="734694" y="4305300"/>
            <a:ext cx="9411132" cy="5406208"/>
          </a:xfrm>
          <a:prstGeom prst="rect">
            <a:avLst/>
          </a:prstGeom>
          <a:noFill/>
          <a:ln>
            <a:noFill/>
          </a:ln>
        </p:spPr>
        <p:txBody>
          <a:bodyPr spcFirstLastPara="1" wrap="square" lIns="0" tIns="56500" rIns="0" bIns="0" anchor="t" anchorCtr="0">
            <a:spAutoFit/>
          </a:bodyPr>
          <a:lstStyle/>
          <a:p>
            <a:pPr marL="803275" marR="176530" lvl="0" indent="-457200" algn="l" rtl="0">
              <a:lnSpc>
                <a:spcPct val="120000"/>
              </a:lnSpc>
              <a:spcBef>
                <a:spcPts val="0"/>
              </a:spcBef>
              <a:spcAft>
                <a:spcPts val="0"/>
              </a:spcAft>
              <a:buClr>
                <a:srgbClr val="4E948F"/>
              </a:buClr>
              <a:buSzPts val="2800"/>
              <a:buFont typeface="Arial"/>
              <a:buChar char="•"/>
            </a:pPr>
            <a:r>
              <a:rPr lang="en-US" sz="3200" dirty="0">
                <a:solidFill>
                  <a:srgbClr val="4E948F"/>
                </a:solidFill>
                <a:ea typeface="Tahoma"/>
                <a:cs typeface="Tahoma"/>
                <a:sym typeface="Tahoma"/>
              </a:rPr>
              <a:t>Three text messages per week</a:t>
            </a:r>
            <a:endParaRPr sz="3200" dirty="0"/>
          </a:p>
          <a:p>
            <a:pPr marL="803275" marR="176530" lvl="0" indent="-457200" algn="l" rtl="0">
              <a:lnSpc>
                <a:spcPct val="120000"/>
              </a:lnSpc>
              <a:spcBef>
                <a:spcPts val="980"/>
              </a:spcBef>
              <a:spcAft>
                <a:spcPts val="0"/>
              </a:spcAft>
              <a:buClr>
                <a:srgbClr val="4E948F"/>
              </a:buClr>
              <a:buSzPts val="2800"/>
              <a:buFont typeface="Arial"/>
              <a:buChar char="•"/>
            </a:pPr>
            <a:r>
              <a:rPr lang="en-US" sz="3200" dirty="0">
                <a:solidFill>
                  <a:srgbClr val="4E948F"/>
                </a:solidFill>
                <a:ea typeface="Tahoma"/>
                <a:cs typeface="Tahoma"/>
                <a:sym typeface="Tahoma"/>
              </a:rPr>
              <a:t>Evidence-based information endorsed by the SOGC and CPS</a:t>
            </a:r>
            <a:endParaRPr sz="3200" dirty="0"/>
          </a:p>
          <a:p>
            <a:pPr marL="803275" marR="176530" lvl="0" indent="-457200" algn="l" rtl="0">
              <a:lnSpc>
                <a:spcPct val="120000"/>
              </a:lnSpc>
              <a:spcBef>
                <a:spcPts val="980"/>
              </a:spcBef>
              <a:spcAft>
                <a:spcPts val="0"/>
              </a:spcAft>
              <a:buClr>
                <a:srgbClr val="4E948F"/>
              </a:buClr>
              <a:buSzPts val="2800"/>
              <a:buFont typeface="Arial"/>
              <a:buChar char="•"/>
            </a:pPr>
            <a:r>
              <a:rPr lang="en-US" sz="3200" dirty="0">
                <a:solidFill>
                  <a:srgbClr val="4E948F"/>
                </a:solidFill>
                <a:ea typeface="Tahoma"/>
                <a:cs typeface="Tahoma"/>
                <a:sym typeface="Tahoma"/>
              </a:rPr>
              <a:t>Info timed to week of pregnancy or infant age</a:t>
            </a:r>
            <a:endParaRPr sz="3200" dirty="0"/>
          </a:p>
          <a:p>
            <a:pPr marL="803275" marR="176530" lvl="0" indent="-457200" algn="l" rtl="0">
              <a:lnSpc>
                <a:spcPct val="120000"/>
              </a:lnSpc>
              <a:spcBef>
                <a:spcPts val="980"/>
              </a:spcBef>
              <a:spcAft>
                <a:spcPts val="0"/>
              </a:spcAft>
              <a:buClr>
                <a:srgbClr val="4E948F"/>
              </a:buClr>
              <a:buSzPts val="2800"/>
              <a:buFont typeface="Arial"/>
              <a:buChar char="•"/>
            </a:pPr>
            <a:r>
              <a:rPr lang="en-US" sz="3200" dirty="0">
                <a:solidFill>
                  <a:srgbClr val="4E948F"/>
                </a:solidFill>
                <a:ea typeface="Tahoma"/>
                <a:cs typeface="Tahoma"/>
                <a:sym typeface="Tahoma"/>
              </a:rPr>
              <a:t>Locally-relevant services and resources</a:t>
            </a:r>
          </a:p>
          <a:p>
            <a:pPr marL="803275" marR="176530" lvl="0" indent="-457200" algn="l" rtl="0">
              <a:lnSpc>
                <a:spcPct val="120000"/>
              </a:lnSpc>
              <a:spcBef>
                <a:spcPts val="980"/>
              </a:spcBef>
              <a:spcAft>
                <a:spcPts val="0"/>
              </a:spcAft>
              <a:buClr>
                <a:srgbClr val="4E948F"/>
              </a:buClr>
              <a:buSzPts val="2800"/>
              <a:buFont typeface="Arial"/>
              <a:buChar char="•"/>
            </a:pPr>
            <a:endParaRPr sz="3200" dirty="0"/>
          </a:p>
          <a:p>
            <a:pPr marL="803275" marR="176530" lvl="0" indent="-279400" algn="l" rtl="0">
              <a:lnSpc>
                <a:spcPct val="120000"/>
              </a:lnSpc>
              <a:spcBef>
                <a:spcPts val="980"/>
              </a:spcBef>
              <a:spcAft>
                <a:spcPts val="0"/>
              </a:spcAft>
              <a:buSzPts val="2800"/>
              <a:buFont typeface="Noto Sans Symbols"/>
              <a:buNone/>
            </a:pPr>
            <a:endParaRPr sz="2800" dirty="0">
              <a:solidFill>
                <a:srgbClr val="4E948F"/>
              </a:solidFill>
              <a:latin typeface="Tahoma"/>
              <a:ea typeface="Tahoma"/>
              <a:cs typeface="Tahoma"/>
              <a:sym typeface="Tahoma"/>
            </a:endParaRPr>
          </a:p>
          <a:p>
            <a:pPr marL="346075" marR="176530" lvl="0" algn="l" rtl="0">
              <a:lnSpc>
                <a:spcPct val="120000"/>
              </a:lnSpc>
              <a:spcBef>
                <a:spcPts val="980"/>
              </a:spcBef>
              <a:spcAft>
                <a:spcPts val="0"/>
              </a:spcAft>
              <a:buClr>
                <a:srgbClr val="4E948F"/>
              </a:buClr>
              <a:buSzPts val="2800"/>
            </a:pPr>
            <a:endParaRPr sz="2800" dirty="0">
              <a:latin typeface="Tahoma"/>
              <a:ea typeface="Tahoma"/>
              <a:cs typeface="Tahoma"/>
              <a:sym typeface="Tahoma"/>
            </a:endParaRPr>
          </a:p>
        </p:txBody>
      </p:sp>
      <p:sp>
        <p:nvSpPr>
          <p:cNvPr id="122" name="Google Shape;122;p11"/>
          <p:cNvSpPr txBox="1"/>
          <p:nvPr/>
        </p:nvSpPr>
        <p:spPr>
          <a:xfrm>
            <a:off x="734694" y="2899163"/>
            <a:ext cx="4923527" cy="861734"/>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3200" dirty="0">
                <a:solidFill>
                  <a:srgbClr val="4E948F"/>
                </a:solidFill>
                <a:latin typeface="Calibri" panose="020F0502020204030204" pitchFamily="34" charset="0"/>
                <a:ea typeface="Calibri" panose="020F0502020204030204" pitchFamily="34" charset="0"/>
                <a:cs typeface="Calibri" panose="020F0502020204030204" pitchFamily="34" charset="0"/>
                <a:sym typeface="Tahoma"/>
              </a:rPr>
              <a:t>SmartParent delivers:</a:t>
            </a:r>
            <a:endParaRPr sz="3200" dirty="0">
              <a:latin typeface="Calibri" panose="020F0502020204030204" pitchFamily="34" charset="0"/>
              <a:ea typeface="Calibri" panose="020F0502020204030204" pitchFamily="34" charset="0"/>
              <a:cs typeface="Calibri" panose="020F0502020204030204" pitchFamily="34" charset="0"/>
              <a:sym typeface="Tahoma"/>
            </a:endParaRPr>
          </a:p>
          <a:p>
            <a:pPr marL="0" lvl="0" indent="0" algn="l" rtl="0">
              <a:spcBef>
                <a:spcPts val="0"/>
              </a:spcBef>
              <a:spcAft>
                <a:spcPts val="0"/>
              </a:spcAft>
              <a:buNone/>
            </a:pPr>
            <a:endParaRPr sz="1800" dirty="0"/>
          </a:p>
        </p:txBody>
      </p:sp>
      <p:sp>
        <p:nvSpPr>
          <p:cNvPr id="126" name="Google Shape;126;p11"/>
          <p:cNvSpPr txBox="1"/>
          <p:nvPr/>
        </p:nvSpPr>
        <p:spPr>
          <a:xfrm>
            <a:off x="838200" y="1333500"/>
            <a:ext cx="13722985" cy="56682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600" b="1" dirty="0">
                <a:solidFill>
                  <a:srgbClr val="4E938F"/>
                </a:solidFill>
                <a:latin typeface="Calibri"/>
                <a:ea typeface="Calibri"/>
                <a:cs typeface="Calibri"/>
                <a:sym typeface="Calibri"/>
              </a:rPr>
              <a:t>Our Solution</a:t>
            </a:r>
            <a:endParaRPr sz="3600" dirty="0">
              <a:latin typeface="Calibri"/>
              <a:ea typeface="Calibri"/>
              <a:cs typeface="Calibri"/>
              <a:sym typeface="Calibri"/>
            </a:endParaRPr>
          </a:p>
        </p:txBody>
      </p:sp>
      <p:sp>
        <p:nvSpPr>
          <p:cNvPr id="12" name="TextBox 11">
            <a:extLst>
              <a:ext uri="{FF2B5EF4-FFF2-40B4-BE49-F238E27FC236}">
                <a16:creationId xmlns:a16="http://schemas.microsoft.com/office/drawing/2014/main" id="{EB952E36-852E-47CF-BC87-3622B7CC2266}"/>
              </a:ext>
            </a:extLst>
          </p:cNvPr>
          <p:cNvSpPr txBox="1"/>
          <p:nvPr/>
        </p:nvSpPr>
        <p:spPr>
          <a:xfrm>
            <a:off x="9753600" y="571500"/>
            <a:ext cx="8305800" cy="584775"/>
          </a:xfrm>
          <a:prstGeom prst="rect">
            <a:avLst/>
          </a:prstGeom>
          <a:noFill/>
        </p:spPr>
        <p:txBody>
          <a:bodyPr wrap="square" rtlCol="0">
            <a:spAutoFit/>
          </a:bodyPr>
          <a:lstStyle/>
          <a:p>
            <a:pPr algn="r"/>
            <a:r>
              <a:rPr lang="en-US" sz="3200" b="1" dirty="0">
                <a:solidFill>
                  <a:srgbClr val="43938F"/>
                </a:solidFill>
              </a:rPr>
              <a:t>Messages developed by experts</a:t>
            </a:r>
            <a:endParaRPr lang="en-CA" sz="3200" b="1" dirty="0">
              <a:solidFill>
                <a:srgbClr val="43938F"/>
              </a:solidFill>
            </a:endParaRPr>
          </a:p>
        </p:txBody>
      </p:sp>
      <p:sp>
        <p:nvSpPr>
          <p:cNvPr id="2" name="Slide Number Placeholder 1">
            <a:extLst>
              <a:ext uri="{FF2B5EF4-FFF2-40B4-BE49-F238E27FC236}">
                <a16:creationId xmlns:a16="http://schemas.microsoft.com/office/drawing/2014/main" id="{ED4DBFA3-8485-462E-9ACC-009C6C3B6555}"/>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8700" y="1714504"/>
            <a:ext cx="7546340" cy="7543800"/>
          </a:xfrm>
          <a:custGeom>
            <a:avLst/>
            <a:gdLst/>
            <a:ahLst/>
            <a:cxnLst/>
            <a:rect l="l" t="t" r="r" b="b"/>
            <a:pathLst>
              <a:path w="7546340" h="7543800">
                <a:moveTo>
                  <a:pt x="3917586" y="12699"/>
                </a:moveTo>
                <a:lnTo>
                  <a:pt x="3628150" y="12699"/>
                </a:lnTo>
                <a:lnTo>
                  <a:pt x="3676241" y="0"/>
                </a:lnTo>
                <a:lnTo>
                  <a:pt x="3869495" y="0"/>
                </a:lnTo>
                <a:lnTo>
                  <a:pt x="3917586" y="12699"/>
                </a:lnTo>
                <a:close/>
              </a:path>
              <a:path w="7546340" h="7543800">
                <a:moveTo>
                  <a:pt x="4108382" y="25399"/>
                </a:moveTo>
                <a:lnTo>
                  <a:pt x="3437353" y="25399"/>
                </a:lnTo>
                <a:lnTo>
                  <a:pt x="3484810" y="12699"/>
                </a:lnTo>
                <a:lnTo>
                  <a:pt x="4060926" y="12699"/>
                </a:lnTo>
                <a:lnTo>
                  <a:pt x="4108382" y="25399"/>
                </a:lnTo>
                <a:close/>
              </a:path>
              <a:path w="7546340" h="7543800">
                <a:moveTo>
                  <a:pt x="4249733" y="38099"/>
                </a:moveTo>
                <a:lnTo>
                  <a:pt x="3296002" y="38099"/>
                </a:lnTo>
                <a:lnTo>
                  <a:pt x="3342946" y="25399"/>
                </a:lnTo>
                <a:lnTo>
                  <a:pt x="4202790" y="25399"/>
                </a:lnTo>
                <a:lnTo>
                  <a:pt x="4249733" y="38099"/>
                </a:lnTo>
                <a:close/>
              </a:path>
              <a:path w="7546340" h="7543800">
                <a:moveTo>
                  <a:pt x="4343081" y="50799"/>
                </a:moveTo>
                <a:lnTo>
                  <a:pt x="3202655" y="50799"/>
                </a:lnTo>
                <a:lnTo>
                  <a:pt x="3249238" y="38099"/>
                </a:lnTo>
                <a:lnTo>
                  <a:pt x="4296498" y="38099"/>
                </a:lnTo>
                <a:lnTo>
                  <a:pt x="4343081" y="50799"/>
                </a:lnTo>
                <a:close/>
              </a:path>
              <a:path w="7546340" h="7543800">
                <a:moveTo>
                  <a:pt x="4481701" y="76199"/>
                </a:moveTo>
                <a:lnTo>
                  <a:pt x="3064035" y="76199"/>
                </a:lnTo>
                <a:lnTo>
                  <a:pt x="3156258" y="50799"/>
                </a:lnTo>
                <a:lnTo>
                  <a:pt x="4389478" y="50799"/>
                </a:lnTo>
                <a:lnTo>
                  <a:pt x="4481701" y="76199"/>
                </a:lnTo>
                <a:close/>
              </a:path>
              <a:path w="7546340" h="7543800">
                <a:moveTo>
                  <a:pt x="4708755" y="126999"/>
                </a:moveTo>
                <a:lnTo>
                  <a:pt x="2836981" y="126999"/>
                </a:lnTo>
                <a:lnTo>
                  <a:pt x="3018217" y="76199"/>
                </a:lnTo>
                <a:lnTo>
                  <a:pt x="4527519" y="76199"/>
                </a:lnTo>
                <a:lnTo>
                  <a:pt x="4708755" y="126999"/>
                </a:lnTo>
                <a:close/>
              </a:path>
              <a:path w="7546340" h="7543800">
                <a:moveTo>
                  <a:pt x="4527519" y="7480299"/>
                </a:moveTo>
                <a:lnTo>
                  <a:pt x="3018217" y="7480299"/>
                </a:lnTo>
                <a:lnTo>
                  <a:pt x="2485042" y="7327899"/>
                </a:lnTo>
                <a:lnTo>
                  <a:pt x="2442108" y="7302499"/>
                </a:lnTo>
                <a:lnTo>
                  <a:pt x="2314802" y="7264399"/>
                </a:lnTo>
                <a:lnTo>
                  <a:pt x="2272879" y="7238999"/>
                </a:lnTo>
                <a:lnTo>
                  <a:pt x="2231217" y="7226299"/>
                </a:lnTo>
                <a:lnTo>
                  <a:pt x="2189820" y="7200899"/>
                </a:lnTo>
                <a:lnTo>
                  <a:pt x="2148692" y="7188199"/>
                </a:lnTo>
                <a:lnTo>
                  <a:pt x="2067257" y="7137399"/>
                </a:lnTo>
                <a:lnTo>
                  <a:pt x="2026957" y="7124699"/>
                </a:lnTo>
                <a:lnTo>
                  <a:pt x="1947212" y="7073899"/>
                </a:lnTo>
                <a:lnTo>
                  <a:pt x="1907773" y="7061199"/>
                </a:lnTo>
                <a:lnTo>
                  <a:pt x="1791237" y="6984999"/>
                </a:lnTo>
                <a:lnTo>
                  <a:pt x="1715066" y="6934199"/>
                </a:lnTo>
                <a:lnTo>
                  <a:pt x="1677447" y="6921499"/>
                </a:lnTo>
                <a:lnTo>
                  <a:pt x="1640144" y="6896099"/>
                </a:lnTo>
                <a:lnTo>
                  <a:pt x="1603161" y="6857999"/>
                </a:lnTo>
                <a:lnTo>
                  <a:pt x="1494164" y="6781799"/>
                </a:lnTo>
                <a:lnTo>
                  <a:pt x="1423163" y="6730999"/>
                </a:lnTo>
                <a:lnTo>
                  <a:pt x="1388173" y="6705599"/>
                </a:lnTo>
                <a:lnTo>
                  <a:pt x="1353528" y="6667499"/>
                </a:lnTo>
                <a:lnTo>
                  <a:pt x="1285287" y="6616699"/>
                </a:lnTo>
                <a:lnTo>
                  <a:pt x="1251698" y="6578599"/>
                </a:lnTo>
                <a:lnTo>
                  <a:pt x="1185602" y="6527799"/>
                </a:lnTo>
                <a:lnTo>
                  <a:pt x="1153102" y="6489699"/>
                </a:lnTo>
                <a:lnTo>
                  <a:pt x="1120972" y="6464299"/>
                </a:lnTo>
                <a:lnTo>
                  <a:pt x="1089216" y="6426199"/>
                </a:lnTo>
                <a:lnTo>
                  <a:pt x="1057838" y="6400799"/>
                </a:lnTo>
                <a:lnTo>
                  <a:pt x="1026840" y="6362699"/>
                </a:lnTo>
                <a:lnTo>
                  <a:pt x="996228" y="6337299"/>
                </a:lnTo>
                <a:lnTo>
                  <a:pt x="966003" y="6299199"/>
                </a:lnTo>
                <a:lnTo>
                  <a:pt x="936171" y="6261099"/>
                </a:lnTo>
                <a:lnTo>
                  <a:pt x="906734" y="6235699"/>
                </a:lnTo>
                <a:lnTo>
                  <a:pt x="877696" y="6197599"/>
                </a:lnTo>
                <a:lnTo>
                  <a:pt x="849061" y="6159499"/>
                </a:lnTo>
                <a:lnTo>
                  <a:pt x="820833" y="6121399"/>
                </a:lnTo>
                <a:lnTo>
                  <a:pt x="793014" y="6095999"/>
                </a:lnTo>
                <a:lnTo>
                  <a:pt x="765609" y="6057899"/>
                </a:lnTo>
                <a:lnTo>
                  <a:pt x="738622" y="6019799"/>
                </a:lnTo>
                <a:lnTo>
                  <a:pt x="712055" y="5981699"/>
                </a:lnTo>
                <a:lnTo>
                  <a:pt x="685913" y="5943599"/>
                </a:lnTo>
                <a:lnTo>
                  <a:pt x="660199" y="5905499"/>
                </a:lnTo>
                <a:lnTo>
                  <a:pt x="634916" y="5867399"/>
                </a:lnTo>
                <a:lnTo>
                  <a:pt x="610069" y="5829299"/>
                </a:lnTo>
                <a:lnTo>
                  <a:pt x="585661" y="5791199"/>
                </a:lnTo>
                <a:lnTo>
                  <a:pt x="561695" y="5753099"/>
                </a:lnTo>
                <a:lnTo>
                  <a:pt x="538176" y="5714999"/>
                </a:lnTo>
                <a:lnTo>
                  <a:pt x="515107" y="5676899"/>
                </a:lnTo>
                <a:lnTo>
                  <a:pt x="492491" y="5638799"/>
                </a:lnTo>
                <a:lnTo>
                  <a:pt x="470332" y="5600699"/>
                </a:lnTo>
                <a:lnTo>
                  <a:pt x="448633" y="5562599"/>
                </a:lnTo>
                <a:lnTo>
                  <a:pt x="427399" y="5524499"/>
                </a:lnTo>
                <a:lnTo>
                  <a:pt x="406633" y="5486399"/>
                </a:lnTo>
                <a:lnTo>
                  <a:pt x="386339" y="5448299"/>
                </a:lnTo>
                <a:lnTo>
                  <a:pt x="366519" y="5397499"/>
                </a:lnTo>
                <a:lnTo>
                  <a:pt x="347179" y="5359399"/>
                </a:lnTo>
                <a:lnTo>
                  <a:pt x="328320" y="5321299"/>
                </a:lnTo>
                <a:lnTo>
                  <a:pt x="309948" y="5283199"/>
                </a:lnTo>
                <a:lnTo>
                  <a:pt x="292066" y="5232399"/>
                </a:lnTo>
                <a:lnTo>
                  <a:pt x="274676" y="5194299"/>
                </a:lnTo>
                <a:lnTo>
                  <a:pt x="257784" y="5156199"/>
                </a:lnTo>
                <a:lnTo>
                  <a:pt x="241392" y="5105399"/>
                </a:lnTo>
                <a:lnTo>
                  <a:pt x="225504" y="5067299"/>
                </a:lnTo>
                <a:lnTo>
                  <a:pt x="210124" y="5016499"/>
                </a:lnTo>
                <a:lnTo>
                  <a:pt x="195255" y="4978399"/>
                </a:lnTo>
                <a:lnTo>
                  <a:pt x="180901" y="4940299"/>
                </a:lnTo>
                <a:lnTo>
                  <a:pt x="167066" y="4889499"/>
                </a:lnTo>
                <a:lnTo>
                  <a:pt x="153753" y="4851399"/>
                </a:lnTo>
                <a:lnTo>
                  <a:pt x="140965" y="4800599"/>
                </a:lnTo>
                <a:lnTo>
                  <a:pt x="128707" y="4762499"/>
                </a:lnTo>
                <a:lnTo>
                  <a:pt x="116983" y="4711699"/>
                </a:lnTo>
                <a:lnTo>
                  <a:pt x="105795" y="4673599"/>
                </a:lnTo>
                <a:lnTo>
                  <a:pt x="95147" y="4622799"/>
                </a:lnTo>
                <a:lnTo>
                  <a:pt x="85043" y="4571999"/>
                </a:lnTo>
                <a:lnTo>
                  <a:pt x="75486" y="4533899"/>
                </a:lnTo>
                <a:lnTo>
                  <a:pt x="66481" y="4483099"/>
                </a:lnTo>
                <a:lnTo>
                  <a:pt x="58030" y="4444999"/>
                </a:lnTo>
                <a:lnTo>
                  <a:pt x="50138" y="4394199"/>
                </a:lnTo>
                <a:lnTo>
                  <a:pt x="42808" y="4343399"/>
                </a:lnTo>
                <a:lnTo>
                  <a:pt x="36044" y="4305299"/>
                </a:lnTo>
                <a:lnTo>
                  <a:pt x="29848" y="4254499"/>
                </a:lnTo>
                <a:lnTo>
                  <a:pt x="24226" y="4203699"/>
                </a:lnTo>
                <a:lnTo>
                  <a:pt x="19180" y="4165599"/>
                </a:lnTo>
                <a:lnTo>
                  <a:pt x="14714" y="4114799"/>
                </a:lnTo>
                <a:lnTo>
                  <a:pt x="10832" y="4063999"/>
                </a:lnTo>
                <a:lnTo>
                  <a:pt x="7537" y="4013199"/>
                </a:lnTo>
                <a:lnTo>
                  <a:pt x="4833" y="3975099"/>
                </a:lnTo>
                <a:lnTo>
                  <a:pt x="2724" y="3924299"/>
                </a:lnTo>
                <a:lnTo>
                  <a:pt x="1213" y="3873499"/>
                </a:lnTo>
                <a:lnTo>
                  <a:pt x="303" y="3822699"/>
                </a:lnTo>
                <a:lnTo>
                  <a:pt x="0" y="3771899"/>
                </a:lnTo>
                <a:lnTo>
                  <a:pt x="303" y="3733799"/>
                </a:lnTo>
                <a:lnTo>
                  <a:pt x="1213" y="3682999"/>
                </a:lnTo>
                <a:lnTo>
                  <a:pt x="2724" y="3632199"/>
                </a:lnTo>
                <a:lnTo>
                  <a:pt x="4833" y="3581399"/>
                </a:lnTo>
                <a:lnTo>
                  <a:pt x="7537" y="3530599"/>
                </a:lnTo>
                <a:lnTo>
                  <a:pt x="10832" y="3492499"/>
                </a:lnTo>
                <a:lnTo>
                  <a:pt x="14714" y="3441699"/>
                </a:lnTo>
                <a:lnTo>
                  <a:pt x="19180" y="3390899"/>
                </a:lnTo>
                <a:lnTo>
                  <a:pt x="24226" y="3352799"/>
                </a:lnTo>
                <a:lnTo>
                  <a:pt x="29848" y="3301999"/>
                </a:lnTo>
                <a:lnTo>
                  <a:pt x="36044" y="3251199"/>
                </a:lnTo>
                <a:lnTo>
                  <a:pt x="42808" y="3213099"/>
                </a:lnTo>
                <a:lnTo>
                  <a:pt x="50138" y="3162299"/>
                </a:lnTo>
                <a:lnTo>
                  <a:pt x="58030" y="3111499"/>
                </a:lnTo>
                <a:lnTo>
                  <a:pt x="66481" y="3073399"/>
                </a:lnTo>
                <a:lnTo>
                  <a:pt x="75486" y="3022599"/>
                </a:lnTo>
                <a:lnTo>
                  <a:pt x="85043" y="2971799"/>
                </a:lnTo>
                <a:lnTo>
                  <a:pt x="95147" y="2933699"/>
                </a:lnTo>
                <a:lnTo>
                  <a:pt x="105795" y="2882899"/>
                </a:lnTo>
                <a:lnTo>
                  <a:pt x="116983" y="2844799"/>
                </a:lnTo>
                <a:lnTo>
                  <a:pt x="128707" y="2793999"/>
                </a:lnTo>
                <a:lnTo>
                  <a:pt x="140965" y="2755899"/>
                </a:lnTo>
                <a:lnTo>
                  <a:pt x="153753" y="2705099"/>
                </a:lnTo>
                <a:lnTo>
                  <a:pt x="167066" y="2666999"/>
                </a:lnTo>
                <a:lnTo>
                  <a:pt x="180901" y="2616199"/>
                </a:lnTo>
                <a:lnTo>
                  <a:pt x="195255" y="2578099"/>
                </a:lnTo>
                <a:lnTo>
                  <a:pt x="210124" y="2527299"/>
                </a:lnTo>
                <a:lnTo>
                  <a:pt x="225504" y="2489199"/>
                </a:lnTo>
                <a:lnTo>
                  <a:pt x="241392" y="2451099"/>
                </a:lnTo>
                <a:lnTo>
                  <a:pt x="257784" y="2400299"/>
                </a:lnTo>
                <a:lnTo>
                  <a:pt x="274676" y="2362199"/>
                </a:lnTo>
                <a:lnTo>
                  <a:pt x="292066" y="2324099"/>
                </a:lnTo>
                <a:lnTo>
                  <a:pt x="309948" y="2273299"/>
                </a:lnTo>
                <a:lnTo>
                  <a:pt x="328320" y="2235199"/>
                </a:lnTo>
                <a:lnTo>
                  <a:pt x="347179" y="2197099"/>
                </a:lnTo>
                <a:lnTo>
                  <a:pt x="366519" y="2158999"/>
                </a:lnTo>
                <a:lnTo>
                  <a:pt x="386339" y="2108199"/>
                </a:lnTo>
                <a:lnTo>
                  <a:pt x="406633" y="2070099"/>
                </a:lnTo>
                <a:lnTo>
                  <a:pt x="427399" y="2031999"/>
                </a:lnTo>
                <a:lnTo>
                  <a:pt x="448633" y="1993899"/>
                </a:lnTo>
                <a:lnTo>
                  <a:pt x="470332" y="1955799"/>
                </a:lnTo>
                <a:lnTo>
                  <a:pt x="492491" y="1917699"/>
                </a:lnTo>
                <a:lnTo>
                  <a:pt x="515107" y="1866899"/>
                </a:lnTo>
                <a:lnTo>
                  <a:pt x="538176" y="1828799"/>
                </a:lnTo>
                <a:lnTo>
                  <a:pt x="561695" y="1790699"/>
                </a:lnTo>
                <a:lnTo>
                  <a:pt x="585661" y="1752599"/>
                </a:lnTo>
                <a:lnTo>
                  <a:pt x="610069" y="1714499"/>
                </a:lnTo>
                <a:lnTo>
                  <a:pt x="634916" y="1676399"/>
                </a:lnTo>
                <a:lnTo>
                  <a:pt x="660199" y="1638299"/>
                </a:lnTo>
                <a:lnTo>
                  <a:pt x="685913" y="1612899"/>
                </a:lnTo>
                <a:lnTo>
                  <a:pt x="712055" y="1574799"/>
                </a:lnTo>
                <a:lnTo>
                  <a:pt x="738622" y="1536699"/>
                </a:lnTo>
                <a:lnTo>
                  <a:pt x="765609" y="1498599"/>
                </a:lnTo>
                <a:lnTo>
                  <a:pt x="793014" y="1460499"/>
                </a:lnTo>
                <a:lnTo>
                  <a:pt x="820833" y="1422399"/>
                </a:lnTo>
                <a:lnTo>
                  <a:pt x="849061" y="1396999"/>
                </a:lnTo>
                <a:lnTo>
                  <a:pt x="877696" y="1358899"/>
                </a:lnTo>
                <a:lnTo>
                  <a:pt x="906734" y="1320799"/>
                </a:lnTo>
                <a:lnTo>
                  <a:pt x="936171" y="1295399"/>
                </a:lnTo>
                <a:lnTo>
                  <a:pt x="966003" y="1257299"/>
                </a:lnTo>
                <a:lnTo>
                  <a:pt x="996228" y="1219199"/>
                </a:lnTo>
                <a:lnTo>
                  <a:pt x="1026840" y="1193799"/>
                </a:lnTo>
                <a:lnTo>
                  <a:pt x="1057838" y="1155699"/>
                </a:lnTo>
                <a:lnTo>
                  <a:pt x="1089216" y="1130299"/>
                </a:lnTo>
                <a:lnTo>
                  <a:pt x="1120972" y="1092199"/>
                </a:lnTo>
                <a:lnTo>
                  <a:pt x="1153102" y="1066799"/>
                </a:lnTo>
                <a:lnTo>
                  <a:pt x="1185602" y="1028699"/>
                </a:lnTo>
                <a:lnTo>
                  <a:pt x="1218468" y="1003299"/>
                </a:lnTo>
                <a:lnTo>
                  <a:pt x="1251698" y="965199"/>
                </a:lnTo>
                <a:lnTo>
                  <a:pt x="1319231" y="914399"/>
                </a:lnTo>
                <a:lnTo>
                  <a:pt x="1353528" y="876299"/>
                </a:lnTo>
                <a:lnTo>
                  <a:pt x="1423163" y="825499"/>
                </a:lnTo>
                <a:lnTo>
                  <a:pt x="1530167" y="749299"/>
                </a:lnTo>
                <a:lnTo>
                  <a:pt x="1566500" y="711199"/>
                </a:lnTo>
                <a:lnTo>
                  <a:pt x="1677447" y="634999"/>
                </a:lnTo>
                <a:lnTo>
                  <a:pt x="1752997" y="584199"/>
                </a:lnTo>
                <a:lnTo>
                  <a:pt x="1791237" y="571499"/>
                </a:lnTo>
                <a:lnTo>
                  <a:pt x="1947212" y="469899"/>
                </a:lnTo>
                <a:lnTo>
                  <a:pt x="1986941" y="457199"/>
                </a:lnTo>
                <a:lnTo>
                  <a:pt x="2067257" y="406399"/>
                </a:lnTo>
                <a:lnTo>
                  <a:pt x="2107836" y="393699"/>
                </a:lnTo>
                <a:lnTo>
                  <a:pt x="2148692" y="368299"/>
                </a:lnTo>
                <a:lnTo>
                  <a:pt x="2189820" y="355599"/>
                </a:lnTo>
                <a:lnTo>
                  <a:pt x="2231217" y="330199"/>
                </a:lnTo>
                <a:lnTo>
                  <a:pt x="2272879" y="317499"/>
                </a:lnTo>
                <a:lnTo>
                  <a:pt x="2314802" y="292099"/>
                </a:lnTo>
                <a:lnTo>
                  <a:pt x="2399421" y="266699"/>
                </a:lnTo>
                <a:lnTo>
                  <a:pt x="2442108" y="241299"/>
                </a:lnTo>
                <a:lnTo>
                  <a:pt x="2659179" y="177799"/>
                </a:lnTo>
                <a:lnTo>
                  <a:pt x="2703294" y="152399"/>
                </a:lnTo>
                <a:lnTo>
                  <a:pt x="2792199" y="126999"/>
                </a:lnTo>
                <a:lnTo>
                  <a:pt x="4753537" y="126999"/>
                </a:lnTo>
                <a:lnTo>
                  <a:pt x="4842441" y="152399"/>
                </a:lnTo>
                <a:lnTo>
                  <a:pt x="4886557" y="177799"/>
                </a:lnTo>
                <a:lnTo>
                  <a:pt x="5103628" y="241299"/>
                </a:lnTo>
                <a:lnTo>
                  <a:pt x="5146315" y="266699"/>
                </a:lnTo>
                <a:lnTo>
                  <a:pt x="5230933" y="292099"/>
                </a:lnTo>
                <a:lnTo>
                  <a:pt x="5272857" y="317499"/>
                </a:lnTo>
                <a:lnTo>
                  <a:pt x="5314519" y="330199"/>
                </a:lnTo>
                <a:lnTo>
                  <a:pt x="5355916" y="355599"/>
                </a:lnTo>
                <a:lnTo>
                  <a:pt x="5397044" y="368299"/>
                </a:lnTo>
                <a:lnTo>
                  <a:pt x="5437900" y="393699"/>
                </a:lnTo>
                <a:lnTo>
                  <a:pt x="5478479" y="406399"/>
                </a:lnTo>
                <a:lnTo>
                  <a:pt x="5558795" y="457199"/>
                </a:lnTo>
                <a:lnTo>
                  <a:pt x="5598524" y="469899"/>
                </a:lnTo>
                <a:lnTo>
                  <a:pt x="5754498" y="571499"/>
                </a:lnTo>
                <a:lnTo>
                  <a:pt x="5792738" y="584199"/>
                </a:lnTo>
                <a:lnTo>
                  <a:pt x="5868289" y="634999"/>
                </a:lnTo>
                <a:lnTo>
                  <a:pt x="5979235" y="711199"/>
                </a:lnTo>
                <a:lnTo>
                  <a:pt x="6015569" y="749299"/>
                </a:lnTo>
                <a:lnTo>
                  <a:pt x="6122572" y="825499"/>
                </a:lnTo>
                <a:lnTo>
                  <a:pt x="6192208" y="876299"/>
                </a:lnTo>
                <a:lnTo>
                  <a:pt x="6226505" y="914399"/>
                </a:lnTo>
                <a:lnTo>
                  <a:pt x="6294038" y="965199"/>
                </a:lnTo>
                <a:lnTo>
                  <a:pt x="6327268" y="1003299"/>
                </a:lnTo>
                <a:lnTo>
                  <a:pt x="6360134" y="1028699"/>
                </a:lnTo>
                <a:lnTo>
                  <a:pt x="6392634" y="1066799"/>
                </a:lnTo>
                <a:lnTo>
                  <a:pt x="6424764" y="1092199"/>
                </a:lnTo>
                <a:lnTo>
                  <a:pt x="6456520" y="1130299"/>
                </a:lnTo>
                <a:lnTo>
                  <a:pt x="6487898" y="1155699"/>
                </a:lnTo>
                <a:lnTo>
                  <a:pt x="6518895" y="1193799"/>
                </a:lnTo>
                <a:lnTo>
                  <a:pt x="6549508" y="1219199"/>
                </a:lnTo>
                <a:lnTo>
                  <a:pt x="6579732" y="1257299"/>
                </a:lnTo>
                <a:lnTo>
                  <a:pt x="6609565" y="1295399"/>
                </a:lnTo>
                <a:lnTo>
                  <a:pt x="6639002" y="1320799"/>
                </a:lnTo>
                <a:lnTo>
                  <a:pt x="6668040" y="1358899"/>
                </a:lnTo>
                <a:lnTo>
                  <a:pt x="6696674" y="1396999"/>
                </a:lnTo>
                <a:lnTo>
                  <a:pt x="6724903" y="1422399"/>
                </a:lnTo>
                <a:lnTo>
                  <a:pt x="6752722" y="1460499"/>
                </a:lnTo>
                <a:lnTo>
                  <a:pt x="6780126" y="1498599"/>
                </a:lnTo>
                <a:lnTo>
                  <a:pt x="6807114" y="1536699"/>
                </a:lnTo>
                <a:lnTo>
                  <a:pt x="6833681" y="1574799"/>
                </a:lnTo>
                <a:lnTo>
                  <a:pt x="6859823" y="1612899"/>
                </a:lnTo>
                <a:lnTo>
                  <a:pt x="6885537" y="1638299"/>
                </a:lnTo>
                <a:lnTo>
                  <a:pt x="6910820" y="1676399"/>
                </a:lnTo>
                <a:lnTo>
                  <a:pt x="6935667" y="1714499"/>
                </a:lnTo>
                <a:lnTo>
                  <a:pt x="6960075" y="1752599"/>
                </a:lnTo>
                <a:lnTo>
                  <a:pt x="6984040" y="1790699"/>
                </a:lnTo>
                <a:lnTo>
                  <a:pt x="7007560" y="1828799"/>
                </a:lnTo>
                <a:lnTo>
                  <a:pt x="7030629" y="1866899"/>
                </a:lnTo>
                <a:lnTo>
                  <a:pt x="7053245" y="1917699"/>
                </a:lnTo>
                <a:lnTo>
                  <a:pt x="7075404" y="1955799"/>
                </a:lnTo>
                <a:lnTo>
                  <a:pt x="7097102" y="1993899"/>
                </a:lnTo>
                <a:lnTo>
                  <a:pt x="7118336" y="2031999"/>
                </a:lnTo>
                <a:lnTo>
                  <a:pt x="7139102" y="2070099"/>
                </a:lnTo>
                <a:lnTo>
                  <a:pt x="7159397" y="2108199"/>
                </a:lnTo>
                <a:lnTo>
                  <a:pt x="7179216" y="2158999"/>
                </a:lnTo>
                <a:lnTo>
                  <a:pt x="7198557" y="2197099"/>
                </a:lnTo>
                <a:lnTo>
                  <a:pt x="7217415" y="2235199"/>
                </a:lnTo>
                <a:lnTo>
                  <a:pt x="7235787" y="2273299"/>
                </a:lnTo>
                <a:lnTo>
                  <a:pt x="7253670" y="2324099"/>
                </a:lnTo>
                <a:lnTo>
                  <a:pt x="7271059" y="2362199"/>
                </a:lnTo>
                <a:lnTo>
                  <a:pt x="7287952" y="2400299"/>
                </a:lnTo>
                <a:lnTo>
                  <a:pt x="7304344" y="2451099"/>
                </a:lnTo>
                <a:lnTo>
                  <a:pt x="7320232" y="2489199"/>
                </a:lnTo>
                <a:lnTo>
                  <a:pt x="7335612" y="2527299"/>
                </a:lnTo>
                <a:lnTo>
                  <a:pt x="7350481" y="2578099"/>
                </a:lnTo>
                <a:lnTo>
                  <a:pt x="7364835" y="2616199"/>
                </a:lnTo>
                <a:lnTo>
                  <a:pt x="7378670" y="2666999"/>
                </a:lnTo>
                <a:lnTo>
                  <a:pt x="7391983" y="2705099"/>
                </a:lnTo>
                <a:lnTo>
                  <a:pt x="7404770" y="2755899"/>
                </a:lnTo>
                <a:lnTo>
                  <a:pt x="7417028" y="2793999"/>
                </a:lnTo>
                <a:lnTo>
                  <a:pt x="7428753" y="2844799"/>
                </a:lnTo>
                <a:lnTo>
                  <a:pt x="7439941" y="2882899"/>
                </a:lnTo>
                <a:lnTo>
                  <a:pt x="7450589" y="2933699"/>
                </a:lnTo>
                <a:lnTo>
                  <a:pt x="7460693" y="2971799"/>
                </a:lnTo>
                <a:lnTo>
                  <a:pt x="7470249" y="3022599"/>
                </a:lnTo>
                <a:lnTo>
                  <a:pt x="7479255" y="3073399"/>
                </a:lnTo>
                <a:lnTo>
                  <a:pt x="7487705" y="3111499"/>
                </a:lnTo>
                <a:lnTo>
                  <a:pt x="7495597" y="3162299"/>
                </a:lnTo>
                <a:lnTo>
                  <a:pt x="7502927" y="3213099"/>
                </a:lnTo>
                <a:lnTo>
                  <a:pt x="7509692" y="3251199"/>
                </a:lnTo>
                <a:lnTo>
                  <a:pt x="7515887" y="3301999"/>
                </a:lnTo>
                <a:lnTo>
                  <a:pt x="7521510" y="3352799"/>
                </a:lnTo>
                <a:lnTo>
                  <a:pt x="7526556" y="3390899"/>
                </a:lnTo>
                <a:lnTo>
                  <a:pt x="7531021" y="3441699"/>
                </a:lnTo>
                <a:lnTo>
                  <a:pt x="7534904" y="3492499"/>
                </a:lnTo>
                <a:lnTo>
                  <a:pt x="7538198" y="3530599"/>
                </a:lnTo>
                <a:lnTo>
                  <a:pt x="7540902" y="3581399"/>
                </a:lnTo>
                <a:lnTo>
                  <a:pt x="7543012" y="3632199"/>
                </a:lnTo>
                <a:lnTo>
                  <a:pt x="7544523" y="3682999"/>
                </a:lnTo>
                <a:lnTo>
                  <a:pt x="7545432" y="3733799"/>
                </a:lnTo>
                <a:lnTo>
                  <a:pt x="7545736" y="3759199"/>
                </a:lnTo>
                <a:lnTo>
                  <a:pt x="7545432" y="3822699"/>
                </a:lnTo>
                <a:lnTo>
                  <a:pt x="7544523" y="3873499"/>
                </a:lnTo>
                <a:lnTo>
                  <a:pt x="7543012" y="3924299"/>
                </a:lnTo>
                <a:lnTo>
                  <a:pt x="7540902" y="3975099"/>
                </a:lnTo>
                <a:lnTo>
                  <a:pt x="7538198" y="4013199"/>
                </a:lnTo>
                <a:lnTo>
                  <a:pt x="7534904" y="4063999"/>
                </a:lnTo>
                <a:lnTo>
                  <a:pt x="7531021" y="4114799"/>
                </a:lnTo>
                <a:lnTo>
                  <a:pt x="7526556" y="4165599"/>
                </a:lnTo>
                <a:lnTo>
                  <a:pt x="7521510" y="4203699"/>
                </a:lnTo>
                <a:lnTo>
                  <a:pt x="7515887" y="4254499"/>
                </a:lnTo>
                <a:lnTo>
                  <a:pt x="7509692" y="4305299"/>
                </a:lnTo>
                <a:lnTo>
                  <a:pt x="7502927" y="4343399"/>
                </a:lnTo>
                <a:lnTo>
                  <a:pt x="7495597" y="4394199"/>
                </a:lnTo>
                <a:lnTo>
                  <a:pt x="7487705" y="4444999"/>
                </a:lnTo>
                <a:lnTo>
                  <a:pt x="7479255" y="4483099"/>
                </a:lnTo>
                <a:lnTo>
                  <a:pt x="7470249" y="4533899"/>
                </a:lnTo>
                <a:lnTo>
                  <a:pt x="7460693" y="4571999"/>
                </a:lnTo>
                <a:lnTo>
                  <a:pt x="7450589" y="4622799"/>
                </a:lnTo>
                <a:lnTo>
                  <a:pt x="7439941" y="4673599"/>
                </a:lnTo>
                <a:lnTo>
                  <a:pt x="7428753" y="4711699"/>
                </a:lnTo>
                <a:lnTo>
                  <a:pt x="7417028" y="4762499"/>
                </a:lnTo>
                <a:lnTo>
                  <a:pt x="7404770" y="4800599"/>
                </a:lnTo>
                <a:lnTo>
                  <a:pt x="7391983" y="4851399"/>
                </a:lnTo>
                <a:lnTo>
                  <a:pt x="7378670" y="4889499"/>
                </a:lnTo>
                <a:lnTo>
                  <a:pt x="7364835" y="4940299"/>
                </a:lnTo>
                <a:lnTo>
                  <a:pt x="7350481" y="4978399"/>
                </a:lnTo>
                <a:lnTo>
                  <a:pt x="7335612" y="5016499"/>
                </a:lnTo>
                <a:lnTo>
                  <a:pt x="7320232" y="5067299"/>
                </a:lnTo>
                <a:lnTo>
                  <a:pt x="7304344" y="5105399"/>
                </a:lnTo>
                <a:lnTo>
                  <a:pt x="7287952" y="5156199"/>
                </a:lnTo>
                <a:lnTo>
                  <a:pt x="7271059" y="5194299"/>
                </a:lnTo>
                <a:lnTo>
                  <a:pt x="7253670" y="5232399"/>
                </a:lnTo>
                <a:lnTo>
                  <a:pt x="7235787" y="5283199"/>
                </a:lnTo>
                <a:lnTo>
                  <a:pt x="7217415" y="5321299"/>
                </a:lnTo>
                <a:lnTo>
                  <a:pt x="7198557" y="5359399"/>
                </a:lnTo>
                <a:lnTo>
                  <a:pt x="7179216" y="5397499"/>
                </a:lnTo>
                <a:lnTo>
                  <a:pt x="7159397" y="5448299"/>
                </a:lnTo>
                <a:lnTo>
                  <a:pt x="7139102" y="5486399"/>
                </a:lnTo>
                <a:lnTo>
                  <a:pt x="7118336" y="5524499"/>
                </a:lnTo>
                <a:lnTo>
                  <a:pt x="7097102" y="5562599"/>
                </a:lnTo>
                <a:lnTo>
                  <a:pt x="7075404" y="5600699"/>
                </a:lnTo>
                <a:lnTo>
                  <a:pt x="7053245" y="5638799"/>
                </a:lnTo>
                <a:lnTo>
                  <a:pt x="7030629" y="5676899"/>
                </a:lnTo>
                <a:lnTo>
                  <a:pt x="7007560" y="5714999"/>
                </a:lnTo>
                <a:lnTo>
                  <a:pt x="6984040" y="5753099"/>
                </a:lnTo>
                <a:lnTo>
                  <a:pt x="6960075" y="5791199"/>
                </a:lnTo>
                <a:lnTo>
                  <a:pt x="6935667" y="5829299"/>
                </a:lnTo>
                <a:lnTo>
                  <a:pt x="6910820" y="5867399"/>
                </a:lnTo>
                <a:lnTo>
                  <a:pt x="6885537" y="5905499"/>
                </a:lnTo>
                <a:lnTo>
                  <a:pt x="6859823" y="5943599"/>
                </a:lnTo>
                <a:lnTo>
                  <a:pt x="6833681" y="5981699"/>
                </a:lnTo>
                <a:lnTo>
                  <a:pt x="6807114" y="6019799"/>
                </a:lnTo>
                <a:lnTo>
                  <a:pt x="6780126" y="6057899"/>
                </a:lnTo>
                <a:lnTo>
                  <a:pt x="6752722" y="6095999"/>
                </a:lnTo>
                <a:lnTo>
                  <a:pt x="6724903" y="6121399"/>
                </a:lnTo>
                <a:lnTo>
                  <a:pt x="6696674" y="6159499"/>
                </a:lnTo>
                <a:lnTo>
                  <a:pt x="6668040" y="6197599"/>
                </a:lnTo>
                <a:lnTo>
                  <a:pt x="6639002" y="6235699"/>
                </a:lnTo>
                <a:lnTo>
                  <a:pt x="6609565" y="6261099"/>
                </a:lnTo>
                <a:lnTo>
                  <a:pt x="6579732" y="6299199"/>
                </a:lnTo>
                <a:lnTo>
                  <a:pt x="6549508" y="6337299"/>
                </a:lnTo>
                <a:lnTo>
                  <a:pt x="6518895" y="6362699"/>
                </a:lnTo>
                <a:lnTo>
                  <a:pt x="6487898" y="6400799"/>
                </a:lnTo>
                <a:lnTo>
                  <a:pt x="6456520" y="6426199"/>
                </a:lnTo>
                <a:lnTo>
                  <a:pt x="6424764" y="6464299"/>
                </a:lnTo>
                <a:lnTo>
                  <a:pt x="6392634" y="6489699"/>
                </a:lnTo>
                <a:lnTo>
                  <a:pt x="6360134" y="6527799"/>
                </a:lnTo>
                <a:lnTo>
                  <a:pt x="6294038" y="6578599"/>
                </a:lnTo>
                <a:lnTo>
                  <a:pt x="6260449" y="6616699"/>
                </a:lnTo>
                <a:lnTo>
                  <a:pt x="6192208" y="6667499"/>
                </a:lnTo>
                <a:lnTo>
                  <a:pt x="6157563" y="6705599"/>
                </a:lnTo>
                <a:lnTo>
                  <a:pt x="6122572" y="6730999"/>
                </a:lnTo>
                <a:lnTo>
                  <a:pt x="6051572" y="6781799"/>
                </a:lnTo>
                <a:lnTo>
                  <a:pt x="5942575" y="6857999"/>
                </a:lnTo>
                <a:lnTo>
                  <a:pt x="5905592" y="6896099"/>
                </a:lnTo>
                <a:lnTo>
                  <a:pt x="5868289" y="6921499"/>
                </a:lnTo>
                <a:lnTo>
                  <a:pt x="5830670" y="6934199"/>
                </a:lnTo>
                <a:lnTo>
                  <a:pt x="5754498" y="6984999"/>
                </a:lnTo>
                <a:lnTo>
                  <a:pt x="5637962" y="7061199"/>
                </a:lnTo>
                <a:lnTo>
                  <a:pt x="5598524" y="7073899"/>
                </a:lnTo>
                <a:lnTo>
                  <a:pt x="5518778" y="7124699"/>
                </a:lnTo>
                <a:lnTo>
                  <a:pt x="5478479" y="7137399"/>
                </a:lnTo>
                <a:lnTo>
                  <a:pt x="5397044" y="7188199"/>
                </a:lnTo>
                <a:lnTo>
                  <a:pt x="5355916" y="7200899"/>
                </a:lnTo>
                <a:lnTo>
                  <a:pt x="5314519" y="7226299"/>
                </a:lnTo>
                <a:lnTo>
                  <a:pt x="5272857" y="7238999"/>
                </a:lnTo>
                <a:lnTo>
                  <a:pt x="5230933" y="7264399"/>
                </a:lnTo>
                <a:lnTo>
                  <a:pt x="5103628" y="7302499"/>
                </a:lnTo>
                <a:lnTo>
                  <a:pt x="5060694" y="7327899"/>
                </a:lnTo>
                <a:lnTo>
                  <a:pt x="4527519" y="7480299"/>
                </a:lnTo>
                <a:close/>
              </a:path>
              <a:path w="7546340" h="7543800">
                <a:moveTo>
                  <a:pt x="4389478" y="7505699"/>
                </a:moveTo>
                <a:lnTo>
                  <a:pt x="3156258" y="7505699"/>
                </a:lnTo>
                <a:lnTo>
                  <a:pt x="3064035" y="7480299"/>
                </a:lnTo>
                <a:lnTo>
                  <a:pt x="4481701" y="7480299"/>
                </a:lnTo>
                <a:lnTo>
                  <a:pt x="4389478" y="7505699"/>
                </a:lnTo>
                <a:close/>
              </a:path>
              <a:path w="7546340" h="7543800">
                <a:moveTo>
                  <a:pt x="4296498" y="7518399"/>
                </a:moveTo>
                <a:lnTo>
                  <a:pt x="3249238" y="7518399"/>
                </a:lnTo>
                <a:lnTo>
                  <a:pt x="3202655" y="7505699"/>
                </a:lnTo>
                <a:lnTo>
                  <a:pt x="4343081" y="7505699"/>
                </a:lnTo>
                <a:lnTo>
                  <a:pt x="4296498" y="7518399"/>
                </a:lnTo>
                <a:close/>
              </a:path>
              <a:path w="7546340" h="7543800">
                <a:moveTo>
                  <a:pt x="4202790" y="7531099"/>
                </a:moveTo>
                <a:lnTo>
                  <a:pt x="3342946" y="7531099"/>
                </a:lnTo>
                <a:lnTo>
                  <a:pt x="3296002" y="7518399"/>
                </a:lnTo>
                <a:lnTo>
                  <a:pt x="4249733" y="7518399"/>
                </a:lnTo>
                <a:lnTo>
                  <a:pt x="4202790" y="7531099"/>
                </a:lnTo>
                <a:close/>
              </a:path>
              <a:path w="7546340" h="7543800">
                <a:moveTo>
                  <a:pt x="4060926" y="7543799"/>
                </a:moveTo>
                <a:lnTo>
                  <a:pt x="3484810" y="7543799"/>
                </a:lnTo>
                <a:lnTo>
                  <a:pt x="3437353" y="7531099"/>
                </a:lnTo>
                <a:lnTo>
                  <a:pt x="4108382" y="7531099"/>
                </a:lnTo>
                <a:lnTo>
                  <a:pt x="4060926" y="7543799"/>
                </a:lnTo>
                <a:close/>
              </a:path>
            </a:pathLst>
          </a:custGeom>
          <a:solidFill>
            <a:srgbClr val="FACB2F"/>
          </a:solidFill>
        </p:spPr>
        <p:txBody>
          <a:bodyPr wrap="square" lIns="0" tIns="0" rIns="0" bIns="0" rtlCol="0"/>
          <a:lstStyle/>
          <a:p>
            <a:endParaRPr dirty="0"/>
          </a:p>
        </p:txBody>
      </p:sp>
      <p:sp>
        <p:nvSpPr>
          <p:cNvPr id="3" name="object 3"/>
          <p:cNvSpPr/>
          <p:nvPr/>
        </p:nvSpPr>
        <p:spPr>
          <a:xfrm>
            <a:off x="8731827" y="1714504"/>
            <a:ext cx="7546340" cy="7543800"/>
          </a:xfrm>
          <a:custGeom>
            <a:avLst/>
            <a:gdLst/>
            <a:ahLst/>
            <a:cxnLst/>
            <a:rect l="l" t="t" r="r" b="b"/>
            <a:pathLst>
              <a:path w="7546340" h="7543800">
                <a:moveTo>
                  <a:pt x="3917586" y="12699"/>
                </a:moveTo>
                <a:lnTo>
                  <a:pt x="3628150" y="12699"/>
                </a:lnTo>
                <a:lnTo>
                  <a:pt x="3676241" y="0"/>
                </a:lnTo>
                <a:lnTo>
                  <a:pt x="3869494" y="0"/>
                </a:lnTo>
                <a:lnTo>
                  <a:pt x="3917586" y="12699"/>
                </a:lnTo>
                <a:close/>
              </a:path>
              <a:path w="7546340" h="7543800">
                <a:moveTo>
                  <a:pt x="4108382" y="25399"/>
                </a:moveTo>
                <a:lnTo>
                  <a:pt x="3437353" y="25399"/>
                </a:lnTo>
                <a:lnTo>
                  <a:pt x="3484810" y="12699"/>
                </a:lnTo>
                <a:lnTo>
                  <a:pt x="4060925" y="12699"/>
                </a:lnTo>
                <a:lnTo>
                  <a:pt x="4108382" y="25399"/>
                </a:lnTo>
                <a:close/>
              </a:path>
              <a:path w="7546340" h="7543800">
                <a:moveTo>
                  <a:pt x="4249733" y="38099"/>
                </a:moveTo>
                <a:lnTo>
                  <a:pt x="3296002" y="38099"/>
                </a:lnTo>
                <a:lnTo>
                  <a:pt x="3342946" y="25399"/>
                </a:lnTo>
                <a:lnTo>
                  <a:pt x="4202790" y="25399"/>
                </a:lnTo>
                <a:lnTo>
                  <a:pt x="4249733" y="38099"/>
                </a:lnTo>
                <a:close/>
              </a:path>
              <a:path w="7546340" h="7543800">
                <a:moveTo>
                  <a:pt x="4343081" y="50799"/>
                </a:moveTo>
                <a:lnTo>
                  <a:pt x="3202655" y="50799"/>
                </a:lnTo>
                <a:lnTo>
                  <a:pt x="3249238" y="38099"/>
                </a:lnTo>
                <a:lnTo>
                  <a:pt x="4296498" y="38099"/>
                </a:lnTo>
                <a:lnTo>
                  <a:pt x="4343081" y="50799"/>
                </a:lnTo>
                <a:close/>
              </a:path>
              <a:path w="7546340" h="7543800">
                <a:moveTo>
                  <a:pt x="4481701" y="76199"/>
                </a:moveTo>
                <a:lnTo>
                  <a:pt x="3064035" y="76199"/>
                </a:lnTo>
                <a:lnTo>
                  <a:pt x="3156258" y="50799"/>
                </a:lnTo>
                <a:lnTo>
                  <a:pt x="4389478" y="50799"/>
                </a:lnTo>
                <a:lnTo>
                  <a:pt x="4481701" y="76199"/>
                </a:lnTo>
                <a:close/>
              </a:path>
              <a:path w="7546340" h="7543800">
                <a:moveTo>
                  <a:pt x="4708755" y="126999"/>
                </a:moveTo>
                <a:lnTo>
                  <a:pt x="2836981" y="126999"/>
                </a:lnTo>
                <a:lnTo>
                  <a:pt x="3018216" y="76199"/>
                </a:lnTo>
                <a:lnTo>
                  <a:pt x="4527519" y="76199"/>
                </a:lnTo>
                <a:lnTo>
                  <a:pt x="4708755" y="126999"/>
                </a:lnTo>
                <a:close/>
              </a:path>
              <a:path w="7546340" h="7543800">
                <a:moveTo>
                  <a:pt x="4527519" y="7480299"/>
                </a:moveTo>
                <a:lnTo>
                  <a:pt x="3018216" y="7480299"/>
                </a:lnTo>
                <a:lnTo>
                  <a:pt x="2485042" y="7327899"/>
                </a:lnTo>
                <a:lnTo>
                  <a:pt x="2442108" y="7302499"/>
                </a:lnTo>
                <a:lnTo>
                  <a:pt x="2314802" y="7264399"/>
                </a:lnTo>
                <a:lnTo>
                  <a:pt x="2272879" y="7238999"/>
                </a:lnTo>
                <a:lnTo>
                  <a:pt x="2231217" y="7226299"/>
                </a:lnTo>
                <a:lnTo>
                  <a:pt x="2189820" y="7200899"/>
                </a:lnTo>
                <a:lnTo>
                  <a:pt x="2148692" y="7188199"/>
                </a:lnTo>
                <a:lnTo>
                  <a:pt x="2067257" y="7137399"/>
                </a:lnTo>
                <a:lnTo>
                  <a:pt x="2026957" y="7124699"/>
                </a:lnTo>
                <a:lnTo>
                  <a:pt x="1947212" y="7073899"/>
                </a:lnTo>
                <a:lnTo>
                  <a:pt x="1907773" y="7061199"/>
                </a:lnTo>
                <a:lnTo>
                  <a:pt x="1791237" y="6984999"/>
                </a:lnTo>
                <a:lnTo>
                  <a:pt x="1715066" y="6934199"/>
                </a:lnTo>
                <a:lnTo>
                  <a:pt x="1677447" y="6921499"/>
                </a:lnTo>
                <a:lnTo>
                  <a:pt x="1640144" y="6896099"/>
                </a:lnTo>
                <a:lnTo>
                  <a:pt x="1603161" y="6857999"/>
                </a:lnTo>
                <a:lnTo>
                  <a:pt x="1494164" y="6781799"/>
                </a:lnTo>
                <a:lnTo>
                  <a:pt x="1423163" y="6730999"/>
                </a:lnTo>
                <a:lnTo>
                  <a:pt x="1388173" y="6705599"/>
                </a:lnTo>
                <a:lnTo>
                  <a:pt x="1353528" y="6667499"/>
                </a:lnTo>
                <a:lnTo>
                  <a:pt x="1285287" y="6616699"/>
                </a:lnTo>
                <a:lnTo>
                  <a:pt x="1251698" y="6578599"/>
                </a:lnTo>
                <a:lnTo>
                  <a:pt x="1185602" y="6527799"/>
                </a:lnTo>
                <a:lnTo>
                  <a:pt x="1153102" y="6489699"/>
                </a:lnTo>
                <a:lnTo>
                  <a:pt x="1120972" y="6464299"/>
                </a:lnTo>
                <a:lnTo>
                  <a:pt x="1089216" y="6426199"/>
                </a:lnTo>
                <a:lnTo>
                  <a:pt x="1057838" y="6400799"/>
                </a:lnTo>
                <a:lnTo>
                  <a:pt x="1026840" y="6362699"/>
                </a:lnTo>
                <a:lnTo>
                  <a:pt x="996228" y="6337299"/>
                </a:lnTo>
                <a:lnTo>
                  <a:pt x="966003" y="6299199"/>
                </a:lnTo>
                <a:lnTo>
                  <a:pt x="936171" y="6261099"/>
                </a:lnTo>
                <a:lnTo>
                  <a:pt x="906734" y="6235699"/>
                </a:lnTo>
                <a:lnTo>
                  <a:pt x="877696" y="6197599"/>
                </a:lnTo>
                <a:lnTo>
                  <a:pt x="849061" y="6159499"/>
                </a:lnTo>
                <a:lnTo>
                  <a:pt x="820833" y="6121399"/>
                </a:lnTo>
                <a:lnTo>
                  <a:pt x="793014" y="6095999"/>
                </a:lnTo>
                <a:lnTo>
                  <a:pt x="765609" y="6057899"/>
                </a:lnTo>
                <a:lnTo>
                  <a:pt x="738622" y="6019799"/>
                </a:lnTo>
                <a:lnTo>
                  <a:pt x="712055" y="5981699"/>
                </a:lnTo>
                <a:lnTo>
                  <a:pt x="685913" y="5943599"/>
                </a:lnTo>
                <a:lnTo>
                  <a:pt x="660199" y="5905499"/>
                </a:lnTo>
                <a:lnTo>
                  <a:pt x="634916" y="5867399"/>
                </a:lnTo>
                <a:lnTo>
                  <a:pt x="610069" y="5829299"/>
                </a:lnTo>
                <a:lnTo>
                  <a:pt x="585661" y="5791199"/>
                </a:lnTo>
                <a:lnTo>
                  <a:pt x="561695" y="5753099"/>
                </a:lnTo>
                <a:lnTo>
                  <a:pt x="538176" y="5714999"/>
                </a:lnTo>
                <a:lnTo>
                  <a:pt x="515107" y="5676899"/>
                </a:lnTo>
                <a:lnTo>
                  <a:pt x="492491" y="5638799"/>
                </a:lnTo>
                <a:lnTo>
                  <a:pt x="470332" y="5600699"/>
                </a:lnTo>
                <a:lnTo>
                  <a:pt x="448633" y="5562599"/>
                </a:lnTo>
                <a:lnTo>
                  <a:pt x="427399" y="5524499"/>
                </a:lnTo>
                <a:lnTo>
                  <a:pt x="406633" y="5486399"/>
                </a:lnTo>
                <a:lnTo>
                  <a:pt x="386339" y="5448299"/>
                </a:lnTo>
                <a:lnTo>
                  <a:pt x="366519" y="5397499"/>
                </a:lnTo>
                <a:lnTo>
                  <a:pt x="347179" y="5359399"/>
                </a:lnTo>
                <a:lnTo>
                  <a:pt x="328320" y="5321299"/>
                </a:lnTo>
                <a:lnTo>
                  <a:pt x="309948" y="5283199"/>
                </a:lnTo>
                <a:lnTo>
                  <a:pt x="292066" y="5232399"/>
                </a:lnTo>
                <a:lnTo>
                  <a:pt x="274676" y="5194299"/>
                </a:lnTo>
                <a:lnTo>
                  <a:pt x="257784" y="5156199"/>
                </a:lnTo>
                <a:lnTo>
                  <a:pt x="241392" y="5105399"/>
                </a:lnTo>
                <a:lnTo>
                  <a:pt x="225504" y="5067299"/>
                </a:lnTo>
                <a:lnTo>
                  <a:pt x="210124" y="5016499"/>
                </a:lnTo>
                <a:lnTo>
                  <a:pt x="195255" y="4978399"/>
                </a:lnTo>
                <a:lnTo>
                  <a:pt x="180901" y="4940299"/>
                </a:lnTo>
                <a:lnTo>
                  <a:pt x="167066" y="4889499"/>
                </a:lnTo>
                <a:lnTo>
                  <a:pt x="153753" y="4851399"/>
                </a:lnTo>
                <a:lnTo>
                  <a:pt x="140965" y="4800599"/>
                </a:lnTo>
                <a:lnTo>
                  <a:pt x="128707" y="4762499"/>
                </a:lnTo>
                <a:lnTo>
                  <a:pt x="116983" y="4711699"/>
                </a:lnTo>
                <a:lnTo>
                  <a:pt x="105795" y="4673599"/>
                </a:lnTo>
                <a:lnTo>
                  <a:pt x="95147" y="4622799"/>
                </a:lnTo>
                <a:lnTo>
                  <a:pt x="85043" y="4571999"/>
                </a:lnTo>
                <a:lnTo>
                  <a:pt x="75486" y="4533899"/>
                </a:lnTo>
                <a:lnTo>
                  <a:pt x="66481" y="4483099"/>
                </a:lnTo>
                <a:lnTo>
                  <a:pt x="58030" y="4444999"/>
                </a:lnTo>
                <a:lnTo>
                  <a:pt x="50138" y="4394199"/>
                </a:lnTo>
                <a:lnTo>
                  <a:pt x="42808" y="4343399"/>
                </a:lnTo>
                <a:lnTo>
                  <a:pt x="36044" y="4305299"/>
                </a:lnTo>
                <a:lnTo>
                  <a:pt x="29848" y="4254499"/>
                </a:lnTo>
                <a:lnTo>
                  <a:pt x="24226" y="4203699"/>
                </a:lnTo>
                <a:lnTo>
                  <a:pt x="19180" y="4165599"/>
                </a:lnTo>
                <a:lnTo>
                  <a:pt x="14714" y="4114799"/>
                </a:lnTo>
                <a:lnTo>
                  <a:pt x="10832" y="4063999"/>
                </a:lnTo>
                <a:lnTo>
                  <a:pt x="7537" y="4013199"/>
                </a:lnTo>
                <a:lnTo>
                  <a:pt x="4833" y="3975099"/>
                </a:lnTo>
                <a:lnTo>
                  <a:pt x="2724" y="3924299"/>
                </a:lnTo>
                <a:lnTo>
                  <a:pt x="1213" y="3873499"/>
                </a:lnTo>
                <a:lnTo>
                  <a:pt x="303" y="3822699"/>
                </a:lnTo>
                <a:lnTo>
                  <a:pt x="0" y="3771899"/>
                </a:lnTo>
                <a:lnTo>
                  <a:pt x="303" y="3733799"/>
                </a:lnTo>
                <a:lnTo>
                  <a:pt x="1213" y="3682999"/>
                </a:lnTo>
                <a:lnTo>
                  <a:pt x="2724" y="3632199"/>
                </a:lnTo>
                <a:lnTo>
                  <a:pt x="4833" y="3581399"/>
                </a:lnTo>
                <a:lnTo>
                  <a:pt x="7537" y="3530599"/>
                </a:lnTo>
                <a:lnTo>
                  <a:pt x="10832" y="3492499"/>
                </a:lnTo>
                <a:lnTo>
                  <a:pt x="14714" y="3441699"/>
                </a:lnTo>
                <a:lnTo>
                  <a:pt x="19180" y="3390899"/>
                </a:lnTo>
                <a:lnTo>
                  <a:pt x="24226" y="3352799"/>
                </a:lnTo>
                <a:lnTo>
                  <a:pt x="29848" y="3301999"/>
                </a:lnTo>
                <a:lnTo>
                  <a:pt x="36044" y="3251199"/>
                </a:lnTo>
                <a:lnTo>
                  <a:pt x="42808" y="3213099"/>
                </a:lnTo>
                <a:lnTo>
                  <a:pt x="50138" y="3162299"/>
                </a:lnTo>
                <a:lnTo>
                  <a:pt x="58030" y="3111499"/>
                </a:lnTo>
                <a:lnTo>
                  <a:pt x="66481" y="3073399"/>
                </a:lnTo>
                <a:lnTo>
                  <a:pt x="75486" y="3022599"/>
                </a:lnTo>
                <a:lnTo>
                  <a:pt x="85043" y="2971799"/>
                </a:lnTo>
                <a:lnTo>
                  <a:pt x="95147" y="2933699"/>
                </a:lnTo>
                <a:lnTo>
                  <a:pt x="105795" y="2882899"/>
                </a:lnTo>
                <a:lnTo>
                  <a:pt x="116983" y="2844799"/>
                </a:lnTo>
                <a:lnTo>
                  <a:pt x="128707" y="2793999"/>
                </a:lnTo>
                <a:lnTo>
                  <a:pt x="140965" y="2755899"/>
                </a:lnTo>
                <a:lnTo>
                  <a:pt x="153753" y="2705099"/>
                </a:lnTo>
                <a:lnTo>
                  <a:pt x="167066" y="2666999"/>
                </a:lnTo>
                <a:lnTo>
                  <a:pt x="180901" y="2616199"/>
                </a:lnTo>
                <a:lnTo>
                  <a:pt x="195255" y="2578099"/>
                </a:lnTo>
                <a:lnTo>
                  <a:pt x="210124" y="2527299"/>
                </a:lnTo>
                <a:lnTo>
                  <a:pt x="225504" y="2489199"/>
                </a:lnTo>
                <a:lnTo>
                  <a:pt x="241392" y="2451099"/>
                </a:lnTo>
                <a:lnTo>
                  <a:pt x="257784" y="2400299"/>
                </a:lnTo>
                <a:lnTo>
                  <a:pt x="274676" y="2362199"/>
                </a:lnTo>
                <a:lnTo>
                  <a:pt x="292066" y="2324099"/>
                </a:lnTo>
                <a:lnTo>
                  <a:pt x="309948" y="2273299"/>
                </a:lnTo>
                <a:lnTo>
                  <a:pt x="328320" y="2235199"/>
                </a:lnTo>
                <a:lnTo>
                  <a:pt x="347179" y="2197099"/>
                </a:lnTo>
                <a:lnTo>
                  <a:pt x="366519" y="2158999"/>
                </a:lnTo>
                <a:lnTo>
                  <a:pt x="386339" y="2108199"/>
                </a:lnTo>
                <a:lnTo>
                  <a:pt x="406633" y="2070099"/>
                </a:lnTo>
                <a:lnTo>
                  <a:pt x="427399" y="2031999"/>
                </a:lnTo>
                <a:lnTo>
                  <a:pt x="448633" y="1993899"/>
                </a:lnTo>
                <a:lnTo>
                  <a:pt x="470332" y="1955799"/>
                </a:lnTo>
                <a:lnTo>
                  <a:pt x="492491" y="1917699"/>
                </a:lnTo>
                <a:lnTo>
                  <a:pt x="515107" y="1866899"/>
                </a:lnTo>
                <a:lnTo>
                  <a:pt x="538176" y="1828799"/>
                </a:lnTo>
                <a:lnTo>
                  <a:pt x="561695" y="1790699"/>
                </a:lnTo>
                <a:lnTo>
                  <a:pt x="585661" y="1752599"/>
                </a:lnTo>
                <a:lnTo>
                  <a:pt x="610069" y="1714499"/>
                </a:lnTo>
                <a:lnTo>
                  <a:pt x="634916" y="1676399"/>
                </a:lnTo>
                <a:lnTo>
                  <a:pt x="660199" y="1638299"/>
                </a:lnTo>
                <a:lnTo>
                  <a:pt x="685913" y="1612899"/>
                </a:lnTo>
                <a:lnTo>
                  <a:pt x="712055" y="1574799"/>
                </a:lnTo>
                <a:lnTo>
                  <a:pt x="738622" y="1536699"/>
                </a:lnTo>
                <a:lnTo>
                  <a:pt x="765609" y="1498599"/>
                </a:lnTo>
                <a:lnTo>
                  <a:pt x="793014" y="1460499"/>
                </a:lnTo>
                <a:lnTo>
                  <a:pt x="820833" y="1422399"/>
                </a:lnTo>
                <a:lnTo>
                  <a:pt x="849061" y="1396999"/>
                </a:lnTo>
                <a:lnTo>
                  <a:pt x="877696" y="1358899"/>
                </a:lnTo>
                <a:lnTo>
                  <a:pt x="906734" y="1320799"/>
                </a:lnTo>
                <a:lnTo>
                  <a:pt x="936171" y="1295399"/>
                </a:lnTo>
                <a:lnTo>
                  <a:pt x="966003" y="1257299"/>
                </a:lnTo>
                <a:lnTo>
                  <a:pt x="996228" y="1219199"/>
                </a:lnTo>
                <a:lnTo>
                  <a:pt x="1026840" y="1193799"/>
                </a:lnTo>
                <a:lnTo>
                  <a:pt x="1057838" y="1155699"/>
                </a:lnTo>
                <a:lnTo>
                  <a:pt x="1089216" y="1130299"/>
                </a:lnTo>
                <a:lnTo>
                  <a:pt x="1120972" y="1092199"/>
                </a:lnTo>
                <a:lnTo>
                  <a:pt x="1153102" y="1066799"/>
                </a:lnTo>
                <a:lnTo>
                  <a:pt x="1185602" y="1028699"/>
                </a:lnTo>
                <a:lnTo>
                  <a:pt x="1218468" y="1003299"/>
                </a:lnTo>
                <a:lnTo>
                  <a:pt x="1251698" y="965199"/>
                </a:lnTo>
                <a:lnTo>
                  <a:pt x="1319231" y="914399"/>
                </a:lnTo>
                <a:lnTo>
                  <a:pt x="1353528" y="876299"/>
                </a:lnTo>
                <a:lnTo>
                  <a:pt x="1423163" y="825499"/>
                </a:lnTo>
                <a:lnTo>
                  <a:pt x="1530167" y="749299"/>
                </a:lnTo>
                <a:lnTo>
                  <a:pt x="1566500" y="711199"/>
                </a:lnTo>
                <a:lnTo>
                  <a:pt x="1677447" y="634999"/>
                </a:lnTo>
                <a:lnTo>
                  <a:pt x="1752997" y="584199"/>
                </a:lnTo>
                <a:lnTo>
                  <a:pt x="1791237" y="571499"/>
                </a:lnTo>
                <a:lnTo>
                  <a:pt x="1947212" y="469899"/>
                </a:lnTo>
                <a:lnTo>
                  <a:pt x="1986941" y="457199"/>
                </a:lnTo>
                <a:lnTo>
                  <a:pt x="2067257" y="406399"/>
                </a:lnTo>
                <a:lnTo>
                  <a:pt x="2107836" y="393699"/>
                </a:lnTo>
                <a:lnTo>
                  <a:pt x="2148692" y="368299"/>
                </a:lnTo>
                <a:lnTo>
                  <a:pt x="2189820" y="355599"/>
                </a:lnTo>
                <a:lnTo>
                  <a:pt x="2231217" y="330199"/>
                </a:lnTo>
                <a:lnTo>
                  <a:pt x="2272879" y="317499"/>
                </a:lnTo>
                <a:lnTo>
                  <a:pt x="2314802" y="292099"/>
                </a:lnTo>
                <a:lnTo>
                  <a:pt x="2399421" y="266699"/>
                </a:lnTo>
                <a:lnTo>
                  <a:pt x="2442108" y="241299"/>
                </a:lnTo>
                <a:lnTo>
                  <a:pt x="2659178" y="177799"/>
                </a:lnTo>
                <a:lnTo>
                  <a:pt x="2703294" y="152399"/>
                </a:lnTo>
                <a:lnTo>
                  <a:pt x="2792199" y="126999"/>
                </a:lnTo>
                <a:lnTo>
                  <a:pt x="4753537" y="126999"/>
                </a:lnTo>
                <a:lnTo>
                  <a:pt x="4842441" y="152399"/>
                </a:lnTo>
                <a:lnTo>
                  <a:pt x="4886557" y="177799"/>
                </a:lnTo>
                <a:lnTo>
                  <a:pt x="5103628" y="241299"/>
                </a:lnTo>
                <a:lnTo>
                  <a:pt x="5146315" y="266699"/>
                </a:lnTo>
                <a:lnTo>
                  <a:pt x="5230933" y="292099"/>
                </a:lnTo>
                <a:lnTo>
                  <a:pt x="5272857" y="317499"/>
                </a:lnTo>
                <a:lnTo>
                  <a:pt x="5314519" y="330199"/>
                </a:lnTo>
                <a:lnTo>
                  <a:pt x="5355916" y="355599"/>
                </a:lnTo>
                <a:lnTo>
                  <a:pt x="5397044" y="368299"/>
                </a:lnTo>
                <a:lnTo>
                  <a:pt x="5437900" y="393699"/>
                </a:lnTo>
                <a:lnTo>
                  <a:pt x="5478479" y="406399"/>
                </a:lnTo>
                <a:lnTo>
                  <a:pt x="5558795" y="457199"/>
                </a:lnTo>
                <a:lnTo>
                  <a:pt x="5598524" y="469899"/>
                </a:lnTo>
                <a:lnTo>
                  <a:pt x="5754499" y="571499"/>
                </a:lnTo>
                <a:lnTo>
                  <a:pt x="5792739" y="584199"/>
                </a:lnTo>
                <a:lnTo>
                  <a:pt x="5868289" y="634999"/>
                </a:lnTo>
                <a:lnTo>
                  <a:pt x="5979236" y="711199"/>
                </a:lnTo>
                <a:lnTo>
                  <a:pt x="6015569" y="749299"/>
                </a:lnTo>
                <a:lnTo>
                  <a:pt x="6122573" y="825499"/>
                </a:lnTo>
                <a:lnTo>
                  <a:pt x="6192208" y="876299"/>
                </a:lnTo>
                <a:lnTo>
                  <a:pt x="6226505" y="914399"/>
                </a:lnTo>
                <a:lnTo>
                  <a:pt x="6294038" y="965199"/>
                </a:lnTo>
                <a:lnTo>
                  <a:pt x="6327268" y="1003299"/>
                </a:lnTo>
                <a:lnTo>
                  <a:pt x="6360134" y="1028699"/>
                </a:lnTo>
                <a:lnTo>
                  <a:pt x="6392634" y="1066799"/>
                </a:lnTo>
                <a:lnTo>
                  <a:pt x="6424764" y="1092199"/>
                </a:lnTo>
                <a:lnTo>
                  <a:pt x="6456520" y="1130299"/>
                </a:lnTo>
                <a:lnTo>
                  <a:pt x="6487898" y="1155699"/>
                </a:lnTo>
                <a:lnTo>
                  <a:pt x="6518896" y="1193799"/>
                </a:lnTo>
                <a:lnTo>
                  <a:pt x="6549508" y="1219199"/>
                </a:lnTo>
                <a:lnTo>
                  <a:pt x="6579733" y="1257299"/>
                </a:lnTo>
                <a:lnTo>
                  <a:pt x="6609565" y="1295399"/>
                </a:lnTo>
                <a:lnTo>
                  <a:pt x="6639002" y="1320799"/>
                </a:lnTo>
                <a:lnTo>
                  <a:pt x="6668040" y="1358899"/>
                </a:lnTo>
                <a:lnTo>
                  <a:pt x="6696675" y="1396999"/>
                </a:lnTo>
                <a:lnTo>
                  <a:pt x="6724903" y="1422399"/>
                </a:lnTo>
                <a:lnTo>
                  <a:pt x="6752722" y="1460499"/>
                </a:lnTo>
                <a:lnTo>
                  <a:pt x="6780127" y="1498599"/>
                </a:lnTo>
                <a:lnTo>
                  <a:pt x="6807114" y="1536699"/>
                </a:lnTo>
                <a:lnTo>
                  <a:pt x="6833681" y="1574799"/>
                </a:lnTo>
                <a:lnTo>
                  <a:pt x="6859823" y="1612899"/>
                </a:lnTo>
                <a:lnTo>
                  <a:pt x="6885538" y="1638299"/>
                </a:lnTo>
                <a:lnTo>
                  <a:pt x="6910820" y="1676399"/>
                </a:lnTo>
                <a:lnTo>
                  <a:pt x="6935667" y="1714499"/>
                </a:lnTo>
                <a:lnTo>
                  <a:pt x="6960075" y="1752599"/>
                </a:lnTo>
                <a:lnTo>
                  <a:pt x="6984041" y="1790699"/>
                </a:lnTo>
                <a:lnTo>
                  <a:pt x="7007560" y="1828799"/>
                </a:lnTo>
                <a:lnTo>
                  <a:pt x="7030629" y="1866899"/>
                </a:lnTo>
                <a:lnTo>
                  <a:pt x="7053245" y="1917699"/>
                </a:lnTo>
                <a:lnTo>
                  <a:pt x="7075404" y="1955799"/>
                </a:lnTo>
                <a:lnTo>
                  <a:pt x="7097103" y="1993899"/>
                </a:lnTo>
                <a:lnTo>
                  <a:pt x="7118337" y="2031999"/>
                </a:lnTo>
                <a:lnTo>
                  <a:pt x="7139103" y="2070099"/>
                </a:lnTo>
                <a:lnTo>
                  <a:pt x="7159397" y="2108199"/>
                </a:lnTo>
                <a:lnTo>
                  <a:pt x="7179217" y="2158999"/>
                </a:lnTo>
                <a:lnTo>
                  <a:pt x="7198557" y="2197099"/>
                </a:lnTo>
                <a:lnTo>
                  <a:pt x="7217416" y="2235199"/>
                </a:lnTo>
                <a:lnTo>
                  <a:pt x="7235788" y="2273299"/>
                </a:lnTo>
                <a:lnTo>
                  <a:pt x="7253670" y="2324099"/>
                </a:lnTo>
                <a:lnTo>
                  <a:pt x="7271060" y="2362199"/>
                </a:lnTo>
                <a:lnTo>
                  <a:pt x="7287952" y="2400299"/>
                </a:lnTo>
                <a:lnTo>
                  <a:pt x="7304344" y="2451099"/>
                </a:lnTo>
                <a:lnTo>
                  <a:pt x="7320232" y="2489199"/>
                </a:lnTo>
                <a:lnTo>
                  <a:pt x="7335612" y="2527299"/>
                </a:lnTo>
                <a:lnTo>
                  <a:pt x="7350481" y="2578099"/>
                </a:lnTo>
                <a:lnTo>
                  <a:pt x="7364835" y="2616199"/>
                </a:lnTo>
                <a:lnTo>
                  <a:pt x="7378670" y="2666999"/>
                </a:lnTo>
                <a:lnTo>
                  <a:pt x="7391984" y="2705099"/>
                </a:lnTo>
                <a:lnTo>
                  <a:pt x="7404771" y="2755899"/>
                </a:lnTo>
                <a:lnTo>
                  <a:pt x="7417029" y="2793999"/>
                </a:lnTo>
                <a:lnTo>
                  <a:pt x="7428753" y="2844799"/>
                </a:lnTo>
                <a:lnTo>
                  <a:pt x="7439942" y="2882899"/>
                </a:lnTo>
                <a:lnTo>
                  <a:pt x="7450589" y="2933699"/>
                </a:lnTo>
                <a:lnTo>
                  <a:pt x="7460693" y="2971799"/>
                </a:lnTo>
                <a:lnTo>
                  <a:pt x="7470250" y="3022599"/>
                </a:lnTo>
                <a:lnTo>
                  <a:pt x="7479255" y="3073399"/>
                </a:lnTo>
                <a:lnTo>
                  <a:pt x="7487706" y="3111499"/>
                </a:lnTo>
                <a:lnTo>
                  <a:pt x="7495598" y="3162299"/>
                </a:lnTo>
                <a:lnTo>
                  <a:pt x="7502928" y="3213099"/>
                </a:lnTo>
                <a:lnTo>
                  <a:pt x="7509692" y="3251199"/>
                </a:lnTo>
                <a:lnTo>
                  <a:pt x="7515888" y="3301999"/>
                </a:lnTo>
                <a:lnTo>
                  <a:pt x="7521510" y="3352799"/>
                </a:lnTo>
                <a:lnTo>
                  <a:pt x="7526556" y="3390899"/>
                </a:lnTo>
                <a:lnTo>
                  <a:pt x="7531022" y="3441699"/>
                </a:lnTo>
                <a:lnTo>
                  <a:pt x="7534904" y="3492499"/>
                </a:lnTo>
                <a:lnTo>
                  <a:pt x="7538199" y="3530599"/>
                </a:lnTo>
                <a:lnTo>
                  <a:pt x="7540903" y="3581399"/>
                </a:lnTo>
                <a:lnTo>
                  <a:pt x="7543012" y="3632199"/>
                </a:lnTo>
                <a:lnTo>
                  <a:pt x="7544523" y="3682999"/>
                </a:lnTo>
                <a:lnTo>
                  <a:pt x="7545433" y="3733799"/>
                </a:lnTo>
                <a:lnTo>
                  <a:pt x="7545735" y="3759199"/>
                </a:lnTo>
                <a:lnTo>
                  <a:pt x="7545433" y="3822699"/>
                </a:lnTo>
                <a:lnTo>
                  <a:pt x="7544523" y="3873499"/>
                </a:lnTo>
                <a:lnTo>
                  <a:pt x="7543012" y="3924299"/>
                </a:lnTo>
                <a:lnTo>
                  <a:pt x="7540903" y="3975099"/>
                </a:lnTo>
                <a:lnTo>
                  <a:pt x="7538199" y="4013199"/>
                </a:lnTo>
                <a:lnTo>
                  <a:pt x="7534904" y="4063999"/>
                </a:lnTo>
                <a:lnTo>
                  <a:pt x="7531022" y="4114799"/>
                </a:lnTo>
                <a:lnTo>
                  <a:pt x="7526556" y="4165599"/>
                </a:lnTo>
                <a:lnTo>
                  <a:pt x="7521510" y="4203699"/>
                </a:lnTo>
                <a:lnTo>
                  <a:pt x="7515888" y="4254499"/>
                </a:lnTo>
                <a:lnTo>
                  <a:pt x="7509692" y="4305299"/>
                </a:lnTo>
                <a:lnTo>
                  <a:pt x="7502928" y="4343399"/>
                </a:lnTo>
                <a:lnTo>
                  <a:pt x="7495598" y="4394199"/>
                </a:lnTo>
                <a:lnTo>
                  <a:pt x="7487706" y="4444999"/>
                </a:lnTo>
                <a:lnTo>
                  <a:pt x="7479255" y="4483099"/>
                </a:lnTo>
                <a:lnTo>
                  <a:pt x="7470250" y="4533899"/>
                </a:lnTo>
                <a:lnTo>
                  <a:pt x="7460693" y="4571999"/>
                </a:lnTo>
                <a:lnTo>
                  <a:pt x="7450589" y="4622799"/>
                </a:lnTo>
                <a:lnTo>
                  <a:pt x="7439942" y="4673599"/>
                </a:lnTo>
                <a:lnTo>
                  <a:pt x="7428753" y="4711699"/>
                </a:lnTo>
                <a:lnTo>
                  <a:pt x="7417029" y="4762499"/>
                </a:lnTo>
                <a:lnTo>
                  <a:pt x="7404771" y="4800599"/>
                </a:lnTo>
                <a:lnTo>
                  <a:pt x="7391984" y="4851399"/>
                </a:lnTo>
                <a:lnTo>
                  <a:pt x="7378670" y="4889499"/>
                </a:lnTo>
                <a:lnTo>
                  <a:pt x="7364835" y="4940299"/>
                </a:lnTo>
                <a:lnTo>
                  <a:pt x="7350481" y="4978399"/>
                </a:lnTo>
                <a:lnTo>
                  <a:pt x="7335612" y="5016499"/>
                </a:lnTo>
                <a:lnTo>
                  <a:pt x="7320232" y="5067299"/>
                </a:lnTo>
                <a:lnTo>
                  <a:pt x="7304344" y="5105399"/>
                </a:lnTo>
                <a:lnTo>
                  <a:pt x="7287952" y="5156199"/>
                </a:lnTo>
                <a:lnTo>
                  <a:pt x="7271060" y="5194299"/>
                </a:lnTo>
                <a:lnTo>
                  <a:pt x="7253670" y="5232399"/>
                </a:lnTo>
                <a:lnTo>
                  <a:pt x="7235788" y="5283199"/>
                </a:lnTo>
                <a:lnTo>
                  <a:pt x="7217416" y="5321299"/>
                </a:lnTo>
                <a:lnTo>
                  <a:pt x="7198557" y="5359399"/>
                </a:lnTo>
                <a:lnTo>
                  <a:pt x="7179217" y="5397499"/>
                </a:lnTo>
                <a:lnTo>
                  <a:pt x="7159397" y="5448299"/>
                </a:lnTo>
                <a:lnTo>
                  <a:pt x="7139103" y="5486399"/>
                </a:lnTo>
                <a:lnTo>
                  <a:pt x="7118337" y="5524499"/>
                </a:lnTo>
                <a:lnTo>
                  <a:pt x="7097103" y="5562599"/>
                </a:lnTo>
                <a:lnTo>
                  <a:pt x="7075404" y="5600699"/>
                </a:lnTo>
                <a:lnTo>
                  <a:pt x="7053245" y="5638799"/>
                </a:lnTo>
                <a:lnTo>
                  <a:pt x="7030629" y="5676899"/>
                </a:lnTo>
                <a:lnTo>
                  <a:pt x="7007560" y="5714999"/>
                </a:lnTo>
                <a:lnTo>
                  <a:pt x="6984041" y="5753099"/>
                </a:lnTo>
                <a:lnTo>
                  <a:pt x="6960075" y="5791199"/>
                </a:lnTo>
                <a:lnTo>
                  <a:pt x="6935667" y="5829299"/>
                </a:lnTo>
                <a:lnTo>
                  <a:pt x="6910820" y="5867399"/>
                </a:lnTo>
                <a:lnTo>
                  <a:pt x="6885538" y="5905499"/>
                </a:lnTo>
                <a:lnTo>
                  <a:pt x="6859823" y="5943599"/>
                </a:lnTo>
                <a:lnTo>
                  <a:pt x="6833681" y="5981699"/>
                </a:lnTo>
                <a:lnTo>
                  <a:pt x="6807114" y="6019799"/>
                </a:lnTo>
                <a:lnTo>
                  <a:pt x="6780127" y="6057899"/>
                </a:lnTo>
                <a:lnTo>
                  <a:pt x="6752722" y="6095999"/>
                </a:lnTo>
                <a:lnTo>
                  <a:pt x="6724903" y="6121399"/>
                </a:lnTo>
                <a:lnTo>
                  <a:pt x="6696675" y="6159499"/>
                </a:lnTo>
                <a:lnTo>
                  <a:pt x="6668040" y="6197599"/>
                </a:lnTo>
                <a:lnTo>
                  <a:pt x="6639002" y="6235699"/>
                </a:lnTo>
                <a:lnTo>
                  <a:pt x="6609565" y="6261099"/>
                </a:lnTo>
                <a:lnTo>
                  <a:pt x="6579733" y="6299199"/>
                </a:lnTo>
                <a:lnTo>
                  <a:pt x="6549508" y="6337299"/>
                </a:lnTo>
                <a:lnTo>
                  <a:pt x="6518896" y="6362699"/>
                </a:lnTo>
                <a:lnTo>
                  <a:pt x="6487898" y="6400799"/>
                </a:lnTo>
                <a:lnTo>
                  <a:pt x="6456520" y="6426199"/>
                </a:lnTo>
                <a:lnTo>
                  <a:pt x="6424764" y="6464299"/>
                </a:lnTo>
                <a:lnTo>
                  <a:pt x="6392634" y="6489699"/>
                </a:lnTo>
                <a:lnTo>
                  <a:pt x="6360134" y="6527799"/>
                </a:lnTo>
                <a:lnTo>
                  <a:pt x="6294038" y="6578599"/>
                </a:lnTo>
                <a:lnTo>
                  <a:pt x="6260449" y="6616699"/>
                </a:lnTo>
                <a:lnTo>
                  <a:pt x="6192208" y="6667499"/>
                </a:lnTo>
                <a:lnTo>
                  <a:pt x="6157563" y="6705599"/>
                </a:lnTo>
                <a:lnTo>
                  <a:pt x="6122573" y="6730999"/>
                </a:lnTo>
                <a:lnTo>
                  <a:pt x="6051572" y="6781799"/>
                </a:lnTo>
                <a:lnTo>
                  <a:pt x="5942575" y="6857999"/>
                </a:lnTo>
                <a:lnTo>
                  <a:pt x="5905592" y="6896099"/>
                </a:lnTo>
                <a:lnTo>
                  <a:pt x="5868289" y="6921499"/>
                </a:lnTo>
                <a:lnTo>
                  <a:pt x="5830670" y="6934199"/>
                </a:lnTo>
                <a:lnTo>
                  <a:pt x="5754499" y="6984999"/>
                </a:lnTo>
                <a:lnTo>
                  <a:pt x="5637963" y="7061199"/>
                </a:lnTo>
                <a:lnTo>
                  <a:pt x="5598524" y="7073899"/>
                </a:lnTo>
                <a:lnTo>
                  <a:pt x="5518779" y="7124699"/>
                </a:lnTo>
                <a:lnTo>
                  <a:pt x="5478479" y="7137399"/>
                </a:lnTo>
                <a:lnTo>
                  <a:pt x="5397044" y="7188199"/>
                </a:lnTo>
                <a:lnTo>
                  <a:pt x="5355916" y="7200899"/>
                </a:lnTo>
                <a:lnTo>
                  <a:pt x="5314519" y="7226299"/>
                </a:lnTo>
                <a:lnTo>
                  <a:pt x="5272857" y="7238999"/>
                </a:lnTo>
                <a:lnTo>
                  <a:pt x="5230933" y="7264399"/>
                </a:lnTo>
                <a:lnTo>
                  <a:pt x="5103628" y="7302499"/>
                </a:lnTo>
                <a:lnTo>
                  <a:pt x="5060694" y="7327899"/>
                </a:lnTo>
                <a:lnTo>
                  <a:pt x="4527519" y="7480299"/>
                </a:lnTo>
                <a:close/>
              </a:path>
              <a:path w="7546340" h="7543800">
                <a:moveTo>
                  <a:pt x="4389478" y="7505699"/>
                </a:moveTo>
                <a:lnTo>
                  <a:pt x="3156258" y="7505699"/>
                </a:lnTo>
                <a:lnTo>
                  <a:pt x="3064035" y="7480299"/>
                </a:lnTo>
                <a:lnTo>
                  <a:pt x="4481701" y="7480299"/>
                </a:lnTo>
                <a:lnTo>
                  <a:pt x="4389478" y="7505699"/>
                </a:lnTo>
                <a:close/>
              </a:path>
              <a:path w="7546340" h="7543800">
                <a:moveTo>
                  <a:pt x="4296498" y="7518399"/>
                </a:moveTo>
                <a:lnTo>
                  <a:pt x="3249238" y="7518399"/>
                </a:lnTo>
                <a:lnTo>
                  <a:pt x="3202655" y="7505699"/>
                </a:lnTo>
                <a:lnTo>
                  <a:pt x="4343081" y="7505699"/>
                </a:lnTo>
                <a:lnTo>
                  <a:pt x="4296498" y="7518399"/>
                </a:lnTo>
                <a:close/>
              </a:path>
              <a:path w="7546340" h="7543800">
                <a:moveTo>
                  <a:pt x="4202790" y="7531099"/>
                </a:moveTo>
                <a:lnTo>
                  <a:pt x="3342946" y="7531099"/>
                </a:lnTo>
                <a:lnTo>
                  <a:pt x="3296002" y="7518399"/>
                </a:lnTo>
                <a:lnTo>
                  <a:pt x="4249733" y="7518399"/>
                </a:lnTo>
                <a:lnTo>
                  <a:pt x="4202790" y="7531099"/>
                </a:lnTo>
                <a:close/>
              </a:path>
              <a:path w="7546340" h="7543800">
                <a:moveTo>
                  <a:pt x="4060925" y="7543799"/>
                </a:moveTo>
                <a:lnTo>
                  <a:pt x="3484810" y="7543799"/>
                </a:lnTo>
                <a:lnTo>
                  <a:pt x="3437353" y="7531099"/>
                </a:lnTo>
                <a:lnTo>
                  <a:pt x="4108382" y="7531099"/>
                </a:lnTo>
                <a:lnTo>
                  <a:pt x="4060925" y="7543799"/>
                </a:lnTo>
                <a:close/>
              </a:path>
            </a:pathLst>
          </a:custGeom>
          <a:solidFill>
            <a:srgbClr val="4E948F"/>
          </a:solidFill>
        </p:spPr>
        <p:txBody>
          <a:bodyPr wrap="square" lIns="0" tIns="0" rIns="0" bIns="0" rtlCol="0"/>
          <a:lstStyle/>
          <a:p>
            <a:endParaRPr dirty="0"/>
          </a:p>
        </p:txBody>
      </p:sp>
      <p:sp>
        <p:nvSpPr>
          <p:cNvPr id="4" name="object 4"/>
          <p:cNvSpPr/>
          <p:nvPr/>
        </p:nvSpPr>
        <p:spPr>
          <a:xfrm>
            <a:off x="7423605" y="3"/>
            <a:ext cx="10864393" cy="10286996"/>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9531592" y="3559680"/>
            <a:ext cx="2310765" cy="1305560"/>
          </a:xfrm>
          <a:prstGeom prst="rect">
            <a:avLst/>
          </a:prstGeom>
        </p:spPr>
        <p:txBody>
          <a:bodyPr vert="horz" wrap="square" lIns="0" tIns="92710" rIns="0" bIns="0" rtlCol="0">
            <a:spAutoFit/>
          </a:bodyPr>
          <a:lstStyle/>
          <a:p>
            <a:pPr marL="12700" marR="5080" indent="130810">
              <a:lnSpc>
                <a:spcPts val="3150"/>
              </a:lnSpc>
              <a:spcBef>
                <a:spcPts val="730"/>
              </a:spcBef>
            </a:pPr>
            <a:r>
              <a:rPr sz="3150" spc="210" dirty="0">
                <a:solidFill>
                  <a:srgbClr val="FFFFFF"/>
                </a:solidFill>
                <a:latin typeface="Tahoma"/>
                <a:cs typeface="Tahoma"/>
              </a:rPr>
              <a:t>Parents </a:t>
            </a:r>
            <a:r>
              <a:rPr sz="3150" spc="225" dirty="0">
                <a:solidFill>
                  <a:srgbClr val="FFFFFF"/>
                </a:solidFill>
                <a:latin typeface="Tahoma"/>
                <a:cs typeface="Tahoma"/>
              </a:rPr>
              <a:t>of  </a:t>
            </a:r>
            <a:r>
              <a:rPr sz="3150" spc="95" dirty="0">
                <a:solidFill>
                  <a:srgbClr val="FFFFFF"/>
                </a:solidFill>
                <a:latin typeface="Tahoma"/>
                <a:cs typeface="Tahoma"/>
              </a:rPr>
              <a:t>Infants</a:t>
            </a:r>
            <a:r>
              <a:rPr sz="3150" spc="-210" dirty="0">
                <a:solidFill>
                  <a:srgbClr val="FFFFFF"/>
                </a:solidFill>
                <a:latin typeface="Tahoma"/>
                <a:cs typeface="Tahoma"/>
              </a:rPr>
              <a:t> </a:t>
            </a:r>
            <a:r>
              <a:rPr sz="3150" spc="85" dirty="0">
                <a:solidFill>
                  <a:srgbClr val="FFFFFF"/>
                </a:solidFill>
                <a:latin typeface="Tahoma"/>
                <a:cs typeface="Tahoma"/>
              </a:rPr>
              <a:t>0-12  </a:t>
            </a:r>
            <a:r>
              <a:rPr sz="3150" spc="245" dirty="0">
                <a:solidFill>
                  <a:srgbClr val="FFFFFF"/>
                </a:solidFill>
                <a:latin typeface="Tahoma"/>
                <a:cs typeface="Tahoma"/>
              </a:rPr>
              <a:t>Months</a:t>
            </a:r>
            <a:r>
              <a:rPr sz="3150" spc="-210" dirty="0">
                <a:solidFill>
                  <a:srgbClr val="FFFFFF"/>
                </a:solidFill>
                <a:latin typeface="Tahoma"/>
                <a:cs typeface="Tahoma"/>
              </a:rPr>
              <a:t> </a:t>
            </a:r>
            <a:r>
              <a:rPr sz="3150" spc="265" dirty="0">
                <a:solidFill>
                  <a:srgbClr val="FFFFFF"/>
                </a:solidFill>
                <a:latin typeface="Tahoma"/>
                <a:cs typeface="Tahoma"/>
              </a:rPr>
              <a:t>Old</a:t>
            </a:r>
            <a:endParaRPr sz="3150" dirty="0">
              <a:latin typeface="Tahoma"/>
              <a:cs typeface="Tahoma"/>
            </a:endParaRPr>
          </a:p>
        </p:txBody>
      </p:sp>
      <p:sp>
        <p:nvSpPr>
          <p:cNvPr id="6" name="object 6"/>
          <p:cNvSpPr/>
          <p:nvPr/>
        </p:nvSpPr>
        <p:spPr>
          <a:xfrm>
            <a:off x="4979892" y="5282148"/>
            <a:ext cx="1407160" cy="927735"/>
          </a:xfrm>
          <a:custGeom>
            <a:avLst/>
            <a:gdLst/>
            <a:ahLst/>
            <a:cxnLst/>
            <a:rect l="l" t="t" r="r" b="b"/>
            <a:pathLst>
              <a:path w="1407160" h="927735">
                <a:moveTo>
                  <a:pt x="507859" y="13656"/>
                </a:moveTo>
                <a:lnTo>
                  <a:pt x="513979" y="12857"/>
                </a:lnTo>
                <a:lnTo>
                  <a:pt x="518508" y="10264"/>
                </a:lnTo>
                <a:lnTo>
                  <a:pt x="519403" y="7478"/>
                </a:lnTo>
                <a:lnTo>
                  <a:pt x="519964" y="5574"/>
                </a:lnTo>
                <a:lnTo>
                  <a:pt x="518425" y="1419"/>
                </a:lnTo>
                <a:lnTo>
                  <a:pt x="516115" y="709"/>
                </a:lnTo>
                <a:lnTo>
                  <a:pt x="536702" y="289"/>
                </a:lnTo>
                <a:lnTo>
                  <a:pt x="605236" y="2528"/>
                </a:lnTo>
                <a:lnTo>
                  <a:pt x="681604" y="11108"/>
                </a:lnTo>
                <a:lnTo>
                  <a:pt x="723274" y="19492"/>
                </a:lnTo>
                <a:lnTo>
                  <a:pt x="764382" y="30356"/>
                </a:lnTo>
                <a:lnTo>
                  <a:pt x="804862" y="43434"/>
                </a:lnTo>
                <a:lnTo>
                  <a:pt x="849584" y="60328"/>
                </a:lnTo>
                <a:lnTo>
                  <a:pt x="880729" y="73614"/>
                </a:lnTo>
                <a:lnTo>
                  <a:pt x="726455" y="33417"/>
                </a:lnTo>
                <a:lnTo>
                  <a:pt x="688632" y="25462"/>
                </a:lnTo>
                <a:lnTo>
                  <a:pt x="650482" y="19752"/>
                </a:lnTo>
                <a:lnTo>
                  <a:pt x="612086" y="15969"/>
                </a:lnTo>
                <a:lnTo>
                  <a:pt x="573527" y="13801"/>
                </a:lnTo>
                <a:lnTo>
                  <a:pt x="540774" y="13046"/>
                </a:lnTo>
                <a:lnTo>
                  <a:pt x="507859" y="13656"/>
                </a:lnTo>
                <a:close/>
              </a:path>
              <a:path w="1407160" h="927735">
                <a:moveTo>
                  <a:pt x="987150" y="895641"/>
                </a:moveTo>
                <a:lnTo>
                  <a:pt x="807569" y="848850"/>
                </a:lnTo>
                <a:lnTo>
                  <a:pt x="855146" y="860549"/>
                </a:lnTo>
                <a:lnTo>
                  <a:pt x="903134" y="870868"/>
                </a:lnTo>
                <a:lnTo>
                  <a:pt x="951481" y="879055"/>
                </a:lnTo>
                <a:lnTo>
                  <a:pt x="1000135" y="884354"/>
                </a:lnTo>
                <a:lnTo>
                  <a:pt x="1049045" y="886012"/>
                </a:lnTo>
                <a:lnTo>
                  <a:pt x="1098159" y="883273"/>
                </a:lnTo>
                <a:lnTo>
                  <a:pt x="1165555" y="870556"/>
                </a:lnTo>
                <a:lnTo>
                  <a:pt x="1229415" y="845562"/>
                </a:lnTo>
                <a:lnTo>
                  <a:pt x="1281110" y="811277"/>
                </a:lnTo>
                <a:lnTo>
                  <a:pt x="1324312" y="766712"/>
                </a:lnTo>
                <a:lnTo>
                  <a:pt x="1349886" y="728683"/>
                </a:lnTo>
                <a:lnTo>
                  <a:pt x="1369967" y="687430"/>
                </a:lnTo>
                <a:lnTo>
                  <a:pt x="1384142" y="643784"/>
                </a:lnTo>
                <a:lnTo>
                  <a:pt x="1392133" y="598630"/>
                </a:lnTo>
                <a:lnTo>
                  <a:pt x="1393954" y="568094"/>
                </a:lnTo>
                <a:lnTo>
                  <a:pt x="1393800" y="552815"/>
                </a:lnTo>
                <a:lnTo>
                  <a:pt x="1383708" y="486435"/>
                </a:lnTo>
                <a:lnTo>
                  <a:pt x="1365766" y="438678"/>
                </a:lnTo>
                <a:lnTo>
                  <a:pt x="1340380" y="394467"/>
                </a:lnTo>
                <a:lnTo>
                  <a:pt x="1308817" y="354013"/>
                </a:lnTo>
                <a:lnTo>
                  <a:pt x="1272345" y="317524"/>
                </a:lnTo>
                <a:lnTo>
                  <a:pt x="1236388" y="287795"/>
                </a:lnTo>
                <a:lnTo>
                  <a:pt x="1198518" y="260590"/>
                </a:lnTo>
                <a:lnTo>
                  <a:pt x="1159171" y="235377"/>
                </a:lnTo>
                <a:lnTo>
                  <a:pt x="1118896" y="211688"/>
                </a:lnTo>
                <a:lnTo>
                  <a:pt x="1078072" y="188955"/>
                </a:lnTo>
                <a:lnTo>
                  <a:pt x="994601" y="143697"/>
                </a:lnTo>
                <a:lnTo>
                  <a:pt x="951577" y="121333"/>
                </a:lnTo>
                <a:lnTo>
                  <a:pt x="908020" y="100006"/>
                </a:lnTo>
                <a:lnTo>
                  <a:pt x="863828" y="80133"/>
                </a:lnTo>
                <a:lnTo>
                  <a:pt x="818903" y="62132"/>
                </a:lnTo>
                <a:lnTo>
                  <a:pt x="773145" y="46421"/>
                </a:lnTo>
                <a:lnTo>
                  <a:pt x="726455" y="33417"/>
                </a:lnTo>
                <a:lnTo>
                  <a:pt x="880729" y="73614"/>
                </a:lnTo>
                <a:lnTo>
                  <a:pt x="936891" y="99392"/>
                </a:lnTo>
                <a:lnTo>
                  <a:pt x="979669" y="120918"/>
                </a:lnTo>
                <a:lnTo>
                  <a:pt x="1021988" y="143343"/>
                </a:lnTo>
                <a:lnTo>
                  <a:pt x="1105639" y="189601"/>
                </a:lnTo>
                <a:lnTo>
                  <a:pt x="1153084" y="216846"/>
                </a:lnTo>
                <a:lnTo>
                  <a:pt x="1199864" y="246028"/>
                </a:lnTo>
                <a:lnTo>
                  <a:pt x="1244615" y="277709"/>
                </a:lnTo>
                <a:lnTo>
                  <a:pt x="1286623" y="312914"/>
                </a:lnTo>
                <a:lnTo>
                  <a:pt x="1324741" y="352357"/>
                </a:lnTo>
                <a:lnTo>
                  <a:pt x="1363263" y="405831"/>
                </a:lnTo>
                <a:lnTo>
                  <a:pt x="1391002" y="465589"/>
                </a:lnTo>
                <a:lnTo>
                  <a:pt x="1404609" y="525887"/>
                </a:lnTo>
                <a:lnTo>
                  <a:pt x="1406794" y="556618"/>
                </a:lnTo>
                <a:lnTo>
                  <a:pt x="1405899" y="587737"/>
                </a:lnTo>
                <a:lnTo>
                  <a:pt x="1398747" y="636668"/>
                </a:lnTo>
                <a:lnTo>
                  <a:pt x="1384748" y="684179"/>
                </a:lnTo>
                <a:lnTo>
                  <a:pt x="1364170" y="729209"/>
                </a:lnTo>
                <a:lnTo>
                  <a:pt x="1337282" y="770696"/>
                </a:lnTo>
                <a:lnTo>
                  <a:pt x="1304352" y="807582"/>
                </a:lnTo>
                <a:lnTo>
                  <a:pt x="1261900" y="841114"/>
                </a:lnTo>
                <a:lnTo>
                  <a:pt x="1214748" y="866305"/>
                </a:lnTo>
                <a:lnTo>
                  <a:pt x="1164170" y="883832"/>
                </a:lnTo>
                <a:lnTo>
                  <a:pt x="1111442" y="894373"/>
                </a:lnTo>
                <a:lnTo>
                  <a:pt x="1057838" y="898607"/>
                </a:lnTo>
                <a:lnTo>
                  <a:pt x="1006533" y="897575"/>
                </a:lnTo>
                <a:lnTo>
                  <a:pt x="987150" y="895641"/>
                </a:lnTo>
                <a:close/>
              </a:path>
              <a:path w="1407160" h="927735">
                <a:moveTo>
                  <a:pt x="507504" y="885"/>
                </a:moveTo>
                <a:lnTo>
                  <a:pt x="513808" y="0"/>
                </a:lnTo>
                <a:lnTo>
                  <a:pt x="516115" y="709"/>
                </a:lnTo>
                <a:lnTo>
                  <a:pt x="507504" y="885"/>
                </a:lnTo>
                <a:close/>
              </a:path>
              <a:path w="1407160" h="927735">
                <a:moveTo>
                  <a:pt x="185389" y="113456"/>
                </a:moveTo>
                <a:lnTo>
                  <a:pt x="181851" y="110450"/>
                </a:lnTo>
                <a:lnTo>
                  <a:pt x="180924" y="105775"/>
                </a:lnTo>
                <a:lnTo>
                  <a:pt x="182577" y="103327"/>
                </a:lnTo>
                <a:lnTo>
                  <a:pt x="236686" y="71654"/>
                </a:lnTo>
                <a:lnTo>
                  <a:pt x="280302" y="52623"/>
                </a:lnTo>
                <a:lnTo>
                  <a:pt x="325756" y="37111"/>
                </a:lnTo>
                <a:lnTo>
                  <a:pt x="372072" y="24658"/>
                </a:lnTo>
                <a:lnTo>
                  <a:pt x="419010" y="14698"/>
                </a:lnTo>
                <a:lnTo>
                  <a:pt x="466335" y="6667"/>
                </a:lnTo>
                <a:lnTo>
                  <a:pt x="507504" y="885"/>
                </a:lnTo>
                <a:lnTo>
                  <a:pt x="516115" y="709"/>
                </a:lnTo>
                <a:lnTo>
                  <a:pt x="518425" y="1419"/>
                </a:lnTo>
                <a:lnTo>
                  <a:pt x="519964" y="5574"/>
                </a:lnTo>
                <a:lnTo>
                  <a:pt x="519403" y="7478"/>
                </a:lnTo>
                <a:lnTo>
                  <a:pt x="518508" y="10264"/>
                </a:lnTo>
                <a:lnTo>
                  <a:pt x="513979" y="12857"/>
                </a:lnTo>
                <a:lnTo>
                  <a:pt x="507859" y="13656"/>
                </a:lnTo>
                <a:lnTo>
                  <a:pt x="475413" y="15592"/>
                </a:lnTo>
                <a:lnTo>
                  <a:pt x="442805" y="18893"/>
                </a:lnTo>
                <a:lnTo>
                  <a:pt x="376152" y="31405"/>
                </a:lnTo>
                <a:lnTo>
                  <a:pt x="311308" y="51391"/>
                </a:lnTo>
                <a:lnTo>
                  <a:pt x="249081" y="78551"/>
                </a:lnTo>
                <a:lnTo>
                  <a:pt x="190279" y="112583"/>
                </a:lnTo>
                <a:lnTo>
                  <a:pt x="190339" y="112718"/>
                </a:lnTo>
                <a:lnTo>
                  <a:pt x="185389" y="113456"/>
                </a:lnTo>
                <a:close/>
              </a:path>
              <a:path w="1407160" h="927735">
                <a:moveTo>
                  <a:pt x="182577" y="103327"/>
                </a:moveTo>
                <a:lnTo>
                  <a:pt x="229746" y="74073"/>
                </a:lnTo>
                <a:lnTo>
                  <a:pt x="294437" y="43902"/>
                </a:lnTo>
                <a:lnTo>
                  <a:pt x="344846" y="26631"/>
                </a:lnTo>
                <a:lnTo>
                  <a:pt x="396496" y="13826"/>
                </a:lnTo>
                <a:lnTo>
                  <a:pt x="449099" y="5331"/>
                </a:lnTo>
                <a:lnTo>
                  <a:pt x="502371" y="990"/>
                </a:lnTo>
                <a:lnTo>
                  <a:pt x="507504" y="885"/>
                </a:lnTo>
                <a:lnTo>
                  <a:pt x="466335" y="6667"/>
                </a:lnTo>
                <a:lnTo>
                  <a:pt x="419010" y="14698"/>
                </a:lnTo>
                <a:lnTo>
                  <a:pt x="372072" y="24658"/>
                </a:lnTo>
                <a:lnTo>
                  <a:pt x="325756" y="37111"/>
                </a:lnTo>
                <a:lnTo>
                  <a:pt x="280302" y="52623"/>
                </a:lnTo>
                <a:lnTo>
                  <a:pt x="236686" y="71654"/>
                </a:lnTo>
                <a:lnTo>
                  <a:pt x="195250" y="94557"/>
                </a:lnTo>
                <a:lnTo>
                  <a:pt x="182577" y="103327"/>
                </a:lnTo>
                <a:close/>
              </a:path>
              <a:path w="1407160" h="927735">
                <a:moveTo>
                  <a:pt x="188693" y="114316"/>
                </a:moveTo>
                <a:lnTo>
                  <a:pt x="185389" y="113456"/>
                </a:lnTo>
                <a:lnTo>
                  <a:pt x="190339" y="112718"/>
                </a:lnTo>
                <a:lnTo>
                  <a:pt x="190279" y="112583"/>
                </a:lnTo>
                <a:lnTo>
                  <a:pt x="249081" y="78551"/>
                </a:lnTo>
                <a:lnTo>
                  <a:pt x="311308" y="51391"/>
                </a:lnTo>
                <a:lnTo>
                  <a:pt x="376254" y="31383"/>
                </a:lnTo>
                <a:lnTo>
                  <a:pt x="442805" y="18893"/>
                </a:lnTo>
                <a:lnTo>
                  <a:pt x="507859" y="13656"/>
                </a:lnTo>
                <a:lnTo>
                  <a:pt x="485463" y="16719"/>
                </a:lnTo>
                <a:lnTo>
                  <a:pt x="439778" y="23856"/>
                </a:lnTo>
                <a:lnTo>
                  <a:pt x="394253" y="32652"/>
                </a:lnTo>
                <a:lnTo>
                  <a:pt x="349202" y="43610"/>
                </a:lnTo>
                <a:lnTo>
                  <a:pt x="304938" y="57231"/>
                </a:lnTo>
                <a:lnTo>
                  <a:pt x="261776" y="74016"/>
                </a:lnTo>
                <a:lnTo>
                  <a:pt x="220732" y="94314"/>
                </a:lnTo>
                <a:lnTo>
                  <a:pt x="188693" y="114316"/>
                </a:lnTo>
                <a:close/>
              </a:path>
              <a:path w="1407160" h="927735">
                <a:moveTo>
                  <a:pt x="189765" y="677092"/>
                </a:moveTo>
                <a:lnTo>
                  <a:pt x="143662" y="658604"/>
                </a:lnTo>
                <a:lnTo>
                  <a:pt x="102067" y="631017"/>
                </a:lnTo>
                <a:lnTo>
                  <a:pt x="66324" y="596118"/>
                </a:lnTo>
                <a:lnTo>
                  <a:pt x="42796" y="564319"/>
                </a:lnTo>
                <a:lnTo>
                  <a:pt x="24053" y="529413"/>
                </a:lnTo>
                <a:lnTo>
                  <a:pt x="10505" y="492146"/>
                </a:lnTo>
                <a:lnTo>
                  <a:pt x="2437" y="453325"/>
                </a:lnTo>
                <a:lnTo>
                  <a:pt x="0" y="413725"/>
                </a:lnTo>
                <a:lnTo>
                  <a:pt x="454" y="400474"/>
                </a:lnTo>
                <a:lnTo>
                  <a:pt x="6604" y="353988"/>
                </a:lnTo>
                <a:lnTo>
                  <a:pt x="19137" y="308963"/>
                </a:lnTo>
                <a:lnTo>
                  <a:pt x="37376" y="265882"/>
                </a:lnTo>
                <a:lnTo>
                  <a:pt x="60642" y="225228"/>
                </a:lnTo>
                <a:lnTo>
                  <a:pt x="88258" y="187484"/>
                </a:lnTo>
                <a:lnTo>
                  <a:pt x="120612" y="152373"/>
                </a:lnTo>
                <a:lnTo>
                  <a:pt x="156417" y="121431"/>
                </a:lnTo>
                <a:lnTo>
                  <a:pt x="182577" y="103327"/>
                </a:lnTo>
                <a:lnTo>
                  <a:pt x="180924" y="105775"/>
                </a:lnTo>
                <a:lnTo>
                  <a:pt x="181851" y="110450"/>
                </a:lnTo>
                <a:lnTo>
                  <a:pt x="185389" y="113456"/>
                </a:lnTo>
                <a:lnTo>
                  <a:pt x="188693" y="114316"/>
                </a:lnTo>
                <a:lnTo>
                  <a:pt x="182022" y="118481"/>
                </a:lnTo>
                <a:lnTo>
                  <a:pt x="146058" y="146474"/>
                </a:lnTo>
                <a:lnTo>
                  <a:pt x="113251" y="178249"/>
                </a:lnTo>
                <a:lnTo>
                  <a:pt x="84010" y="213763"/>
                </a:lnTo>
                <a:lnTo>
                  <a:pt x="59399" y="251663"/>
                </a:lnTo>
                <a:lnTo>
                  <a:pt x="39263" y="292208"/>
                </a:lnTo>
                <a:lnTo>
                  <a:pt x="24306" y="334857"/>
                </a:lnTo>
                <a:lnTo>
                  <a:pt x="15233" y="379072"/>
                </a:lnTo>
                <a:lnTo>
                  <a:pt x="12749" y="424312"/>
                </a:lnTo>
                <a:lnTo>
                  <a:pt x="14647" y="449457"/>
                </a:lnTo>
                <a:lnTo>
                  <a:pt x="25489" y="498143"/>
                </a:lnTo>
                <a:lnTo>
                  <a:pt x="45539" y="544271"/>
                </a:lnTo>
                <a:lnTo>
                  <a:pt x="73700" y="585312"/>
                </a:lnTo>
                <a:lnTo>
                  <a:pt x="127966" y="634308"/>
                </a:lnTo>
                <a:lnTo>
                  <a:pt x="170136" y="656766"/>
                </a:lnTo>
                <a:lnTo>
                  <a:pt x="215928" y="669554"/>
                </a:lnTo>
                <a:lnTo>
                  <a:pt x="254821" y="679688"/>
                </a:lnTo>
                <a:lnTo>
                  <a:pt x="251266" y="684811"/>
                </a:lnTo>
                <a:lnTo>
                  <a:pt x="247421" y="684940"/>
                </a:lnTo>
                <a:lnTo>
                  <a:pt x="239028" y="684691"/>
                </a:lnTo>
                <a:lnTo>
                  <a:pt x="189765" y="677092"/>
                </a:lnTo>
                <a:close/>
              </a:path>
              <a:path w="1407160" h="927735">
                <a:moveTo>
                  <a:pt x="254821" y="679688"/>
                </a:moveTo>
                <a:lnTo>
                  <a:pt x="215928" y="669554"/>
                </a:lnTo>
                <a:lnTo>
                  <a:pt x="264008" y="671089"/>
                </a:lnTo>
                <a:lnTo>
                  <a:pt x="270013" y="670538"/>
                </a:lnTo>
                <a:lnTo>
                  <a:pt x="271418" y="675967"/>
                </a:lnTo>
                <a:lnTo>
                  <a:pt x="259549" y="672875"/>
                </a:lnTo>
                <a:lnTo>
                  <a:pt x="254821" y="679688"/>
                </a:lnTo>
                <a:close/>
              </a:path>
              <a:path w="1407160" h="927735">
                <a:moveTo>
                  <a:pt x="251266" y="684811"/>
                </a:moveTo>
                <a:lnTo>
                  <a:pt x="259549" y="672875"/>
                </a:lnTo>
                <a:lnTo>
                  <a:pt x="264159" y="683846"/>
                </a:lnTo>
                <a:lnTo>
                  <a:pt x="255798" y="684659"/>
                </a:lnTo>
                <a:lnTo>
                  <a:pt x="251266" y="684811"/>
                </a:lnTo>
                <a:close/>
              </a:path>
              <a:path w="1407160" h="927735">
                <a:moveTo>
                  <a:pt x="212937" y="927691"/>
                </a:moveTo>
                <a:lnTo>
                  <a:pt x="206506" y="925159"/>
                </a:lnTo>
                <a:lnTo>
                  <a:pt x="205244" y="920932"/>
                </a:lnTo>
                <a:lnTo>
                  <a:pt x="195961" y="868845"/>
                </a:lnTo>
                <a:lnTo>
                  <a:pt x="197165" y="816484"/>
                </a:lnTo>
                <a:lnTo>
                  <a:pt x="208456" y="764713"/>
                </a:lnTo>
                <a:lnTo>
                  <a:pt x="229389" y="716339"/>
                </a:lnTo>
                <a:lnTo>
                  <a:pt x="251266" y="684811"/>
                </a:lnTo>
                <a:lnTo>
                  <a:pt x="255798" y="684659"/>
                </a:lnTo>
                <a:lnTo>
                  <a:pt x="264159" y="683846"/>
                </a:lnTo>
                <a:lnTo>
                  <a:pt x="259549" y="672875"/>
                </a:lnTo>
                <a:lnTo>
                  <a:pt x="271418" y="675967"/>
                </a:lnTo>
                <a:lnTo>
                  <a:pt x="271991" y="678185"/>
                </a:lnTo>
                <a:lnTo>
                  <a:pt x="268618" y="682060"/>
                </a:lnTo>
                <a:lnTo>
                  <a:pt x="240087" y="723320"/>
                </a:lnTo>
                <a:lnTo>
                  <a:pt x="220357" y="769294"/>
                </a:lnTo>
                <a:lnTo>
                  <a:pt x="209786" y="818187"/>
                </a:lnTo>
                <a:lnTo>
                  <a:pt x="208735" y="868206"/>
                </a:lnTo>
                <a:lnTo>
                  <a:pt x="215245" y="904602"/>
                </a:lnTo>
                <a:lnTo>
                  <a:pt x="206873" y="914771"/>
                </a:lnTo>
                <a:lnTo>
                  <a:pt x="220969" y="918444"/>
                </a:lnTo>
                <a:lnTo>
                  <a:pt x="215934" y="923717"/>
                </a:lnTo>
                <a:lnTo>
                  <a:pt x="212937" y="927691"/>
                </a:lnTo>
                <a:close/>
              </a:path>
              <a:path w="1407160" h="927735">
                <a:moveTo>
                  <a:pt x="220969" y="918444"/>
                </a:moveTo>
                <a:lnTo>
                  <a:pt x="217563" y="917557"/>
                </a:lnTo>
                <a:lnTo>
                  <a:pt x="215245" y="904602"/>
                </a:lnTo>
                <a:lnTo>
                  <a:pt x="216825" y="902683"/>
                </a:lnTo>
                <a:lnTo>
                  <a:pt x="250564" y="870267"/>
                </a:lnTo>
                <a:lnTo>
                  <a:pt x="293246" y="841519"/>
                </a:lnTo>
                <a:lnTo>
                  <a:pt x="339726" y="819931"/>
                </a:lnTo>
                <a:lnTo>
                  <a:pt x="388873" y="804933"/>
                </a:lnTo>
                <a:lnTo>
                  <a:pt x="439555" y="795954"/>
                </a:lnTo>
                <a:lnTo>
                  <a:pt x="490641" y="792422"/>
                </a:lnTo>
                <a:lnTo>
                  <a:pt x="544448" y="794037"/>
                </a:lnTo>
                <a:lnTo>
                  <a:pt x="597815" y="800229"/>
                </a:lnTo>
                <a:lnTo>
                  <a:pt x="650776" y="809902"/>
                </a:lnTo>
                <a:lnTo>
                  <a:pt x="703367" y="821960"/>
                </a:lnTo>
                <a:lnTo>
                  <a:pt x="755619" y="835308"/>
                </a:lnTo>
                <a:lnTo>
                  <a:pt x="987150" y="895641"/>
                </a:lnTo>
                <a:lnTo>
                  <a:pt x="955696" y="892502"/>
                </a:lnTo>
                <a:lnTo>
                  <a:pt x="905268" y="884228"/>
                </a:lnTo>
                <a:lnTo>
                  <a:pt x="855192" y="873595"/>
                </a:lnTo>
                <a:lnTo>
                  <a:pt x="805412" y="861446"/>
                </a:lnTo>
                <a:lnTo>
                  <a:pt x="704754" y="835583"/>
                </a:lnTo>
                <a:lnTo>
                  <a:pt x="653196" y="823679"/>
                </a:lnTo>
                <a:lnTo>
                  <a:pt x="601242" y="813954"/>
                </a:lnTo>
                <a:lnTo>
                  <a:pt x="548939" y="807449"/>
                </a:lnTo>
                <a:lnTo>
                  <a:pt x="496334" y="805210"/>
                </a:lnTo>
                <a:lnTo>
                  <a:pt x="443473" y="808278"/>
                </a:lnTo>
                <a:lnTo>
                  <a:pt x="391878" y="817320"/>
                </a:lnTo>
                <a:lnTo>
                  <a:pt x="341819" y="832889"/>
                </a:lnTo>
                <a:lnTo>
                  <a:pt x="294803" y="855481"/>
                </a:lnTo>
                <a:lnTo>
                  <a:pt x="252339" y="885592"/>
                </a:lnTo>
                <a:lnTo>
                  <a:pt x="220969" y="918444"/>
                </a:lnTo>
                <a:close/>
              </a:path>
              <a:path w="1407160" h="927735">
                <a:moveTo>
                  <a:pt x="217563" y="917557"/>
                </a:moveTo>
                <a:lnTo>
                  <a:pt x="206873" y="914771"/>
                </a:lnTo>
                <a:lnTo>
                  <a:pt x="215245" y="904602"/>
                </a:lnTo>
                <a:lnTo>
                  <a:pt x="217563" y="917557"/>
                </a:lnTo>
                <a:close/>
              </a:path>
            </a:pathLst>
          </a:custGeom>
          <a:solidFill>
            <a:srgbClr val="4E948F"/>
          </a:solidFill>
        </p:spPr>
        <p:txBody>
          <a:bodyPr wrap="square" lIns="0" tIns="0" rIns="0" bIns="0" rtlCol="0"/>
          <a:lstStyle/>
          <a:p>
            <a:endParaRPr dirty="0"/>
          </a:p>
        </p:txBody>
      </p:sp>
      <p:sp>
        <p:nvSpPr>
          <p:cNvPr id="7" name="object 7"/>
          <p:cNvSpPr/>
          <p:nvPr/>
        </p:nvSpPr>
        <p:spPr>
          <a:xfrm>
            <a:off x="9603629" y="5120163"/>
            <a:ext cx="1529715" cy="1235710"/>
          </a:xfrm>
          <a:custGeom>
            <a:avLst/>
            <a:gdLst/>
            <a:ahLst/>
            <a:cxnLst/>
            <a:rect l="l" t="t" r="r" b="b"/>
            <a:pathLst>
              <a:path w="1529715" h="1235710">
                <a:moveTo>
                  <a:pt x="1202005" y="37742"/>
                </a:moveTo>
                <a:lnTo>
                  <a:pt x="1204713" y="32987"/>
                </a:lnTo>
                <a:lnTo>
                  <a:pt x="1203994" y="27413"/>
                </a:lnTo>
                <a:lnTo>
                  <a:pt x="1200940" y="25196"/>
                </a:lnTo>
                <a:lnTo>
                  <a:pt x="1184316" y="20422"/>
                </a:lnTo>
                <a:lnTo>
                  <a:pt x="1130263" y="9833"/>
                </a:lnTo>
                <a:lnTo>
                  <a:pt x="1075942" y="5451"/>
                </a:lnTo>
                <a:lnTo>
                  <a:pt x="1020392" y="4876"/>
                </a:lnTo>
                <a:lnTo>
                  <a:pt x="964649" y="7442"/>
                </a:lnTo>
                <a:lnTo>
                  <a:pt x="909761" y="13987"/>
                </a:lnTo>
                <a:lnTo>
                  <a:pt x="854721" y="22137"/>
                </a:lnTo>
                <a:lnTo>
                  <a:pt x="811573" y="29633"/>
                </a:lnTo>
                <a:lnTo>
                  <a:pt x="774780" y="40228"/>
                </a:lnTo>
                <a:lnTo>
                  <a:pt x="737488" y="53591"/>
                </a:lnTo>
                <a:lnTo>
                  <a:pt x="663500" y="82951"/>
                </a:lnTo>
                <a:lnTo>
                  <a:pt x="619568" y="105100"/>
                </a:lnTo>
                <a:lnTo>
                  <a:pt x="576800" y="129520"/>
                </a:lnTo>
                <a:lnTo>
                  <a:pt x="535324" y="156128"/>
                </a:lnTo>
                <a:lnTo>
                  <a:pt x="495268" y="184844"/>
                </a:lnTo>
                <a:lnTo>
                  <a:pt x="457424" y="215158"/>
                </a:lnTo>
                <a:lnTo>
                  <a:pt x="420453" y="246422"/>
                </a:lnTo>
                <a:lnTo>
                  <a:pt x="577916" y="145402"/>
                </a:lnTo>
                <a:lnTo>
                  <a:pt x="616946" y="123380"/>
                </a:lnTo>
                <a:lnTo>
                  <a:pt x="656420" y="102582"/>
                </a:lnTo>
                <a:lnTo>
                  <a:pt x="697708" y="85147"/>
                </a:lnTo>
                <a:lnTo>
                  <a:pt x="739440" y="68936"/>
                </a:lnTo>
                <a:lnTo>
                  <a:pt x="744569" y="67154"/>
                </a:lnTo>
                <a:lnTo>
                  <a:pt x="795184" y="34682"/>
                </a:lnTo>
                <a:lnTo>
                  <a:pt x="795409" y="40573"/>
                </a:lnTo>
                <a:lnTo>
                  <a:pt x="798416" y="44680"/>
                </a:lnTo>
                <a:lnTo>
                  <a:pt x="804797" y="46622"/>
                </a:lnTo>
                <a:lnTo>
                  <a:pt x="820549" y="42552"/>
                </a:lnTo>
                <a:lnTo>
                  <a:pt x="822622" y="42320"/>
                </a:lnTo>
                <a:lnTo>
                  <a:pt x="884898" y="26920"/>
                </a:lnTo>
                <a:lnTo>
                  <a:pt x="923490" y="20268"/>
                </a:lnTo>
                <a:lnTo>
                  <a:pt x="962567" y="16323"/>
                </a:lnTo>
                <a:lnTo>
                  <a:pt x="1002129" y="15084"/>
                </a:lnTo>
                <a:lnTo>
                  <a:pt x="1041491" y="15482"/>
                </a:lnTo>
                <a:lnTo>
                  <a:pt x="1080479" y="17629"/>
                </a:lnTo>
                <a:lnTo>
                  <a:pt x="1119609" y="22703"/>
                </a:lnTo>
                <a:lnTo>
                  <a:pt x="1158193" y="29636"/>
                </a:lnTo>
                <a:lnTo>
                  <a:pt x="1196232" y="38428"/>
                </a:lnTo>
                <a:lnTo>
                  <a:pt x="1202005" y="37742"/>
                </a:lnTo>
                <a:close/>
              </a:path>
              <a:path w="1529715" h="1235710">
                <a:moveTo>
                  <a:pt x="1449666" y="932060"/>
                </a:moveTo>
                <a:lnTo>
                  <a:pt x="1452536" y="930219"/>
                </a:lnTo>
                <a:lnTo>
                  <a:pt x="1450593" y="915197"/>
                </a:lnTo>
                <a:lnTo>
                  <a:pt x="1447976" y="913529"/>
                </a:lnTo>
                <a:lnTo>
                  <a:pt x="1399413" y="890364"/>
                </a:lnTo>
                <a:lnTo>
                  <a:pt x="1351561" y="875797"/>
                </a:lnTo>
                <a:lnTo>
                  <a:pt x="1302600" y="867977"/>
                </a:lnTo>
                <a:lnTo>
                  <a:pt x="1253229" y="866455"/>
                </a:lnTo>
                <a:lnTo>
                  <a:pt x="1204147" y="870784"/>
                </a:lnTo>
                <a:lnTo>
                  <a:pt x="1154682" y="878376"/>
                </a:lnTo>
                <a:lnTo>
                  <a:pt x="1106904" y="890921"/>
                </a:lnTo>
                <a:lnTo>
                  <a:pt x="1056906" y="909417"/>
                </a:lnTo>
                <a:lnTo>
                  <a:pt x="1007732" y="930402"/>
                </a:lnTo>
                <a:lnTo>
                  <a:pt x="960219" y="954849"/>
                </a:lnTo>
                <a:lnTo>
                  <a:pt x="913828" y="981593"/>
                </a:lnTo>
                <a:lnTo>
                  <a:pt x="778777" y="1068235"/>
                </a:lnTo>
                <a:lnTo>
                  <a:pt x="695440" y="1118682"/>
                </a:lnTo>
                <a:lnTo>
                  <a:pt x="652458" y="1141730"/>
                </a:lnTo>
                <a:lnTo>
                  <a:pt x="609024" y="1163560"/>
                </a:lnTo>
                <a:lnTo>
                  <a:pt x="563916" y="1181936"/>
                </a:lnTo>
                <a:lnTo>
                  <a:pt x="517966" y="1197836"/>
                </a:lnTo>
                <a:lnTo>
                  <a:pt x="470637" y="1210093"/>
                </a:lnTo>
                <a:lnTo>
                  <a:pt x="431572" y="1217048"/>
                </a:lnTo>
                <a:lnTo>
                  <a:pt x="392316" y="1221109"/>
                </a:lnTo>
                <a:lnTo>
                  <a:pt x="352592" y="1220943"/>
                </a:lnTo>
                <a:lnTo>
                  <a:pt x="312809" y="1216287"/>
                </a:lnTo>
                <a:lnTo>
                  <a:pt x="243651" y="1197282"/>
                </a:lnTo>
                <a:lnTo>
                  <a:pt x="180220" y="1164041"/>
                </a:lnTo>
                <a:lnTo>
                  <a:pt x="138688" y="1131839"/>
                </a:lnTo>
                <a:lnTo>
                  <a:pt x="101762" y="1093664"/>
                </a:lnTo>
                <a:lnTo>
                  <a:pt x="71000" y="1051536"/>
                </a:lnTo>
                <a:lnTo>
                  <a:pt x="46446" y="1005424"/>
                </a:lnTo>
                <a:lnTo>
                  <a:pt x="28023" y="955378"/>
                </a:lnTo>
                <a:lnTo>
                  <a:pt x="16179" y="889041"/>
                </a:lnTo>
                <a:lnTo>
                  <a:pt x="16018" y="839351"/>
                </a:lnTo>
                <a:lnTo>
                  <a:pt x="23164" y="791009"/>
                </a:lnTo>
                <a:lnTo>
                  <a:pt x="36208" y="743409"/>
                </a:lnTo>
                <a:lnTo>
                  <a:pt x="55114" y="698085"/>
                </a:lnTo>
                <a:lnTo>
                  <a:pt x="77787" y="653361"/>
                </a:lnTo>
                <a:lnTo>
                  <a:pt x="107382" y="608723"/>
                </a:lnTo>
                <a:lnTo>
                  <a:pt x="138847" y="564395"/>
                </a:lnTo>
                <a:lnTo>
                  <a:pt x="173243" y="522712"/>
                </a:lnTo>
                <a:lnTo>
                  <a:pt x="246159" y="442738"/>
                </a:lnTo>
                <a:lnTo>
                  <a:pt x="351440" y="332946"/>
                </a:lnTo>
                <a:lnTo>
                  <a:pt x="386453" y="298412"/>
                </a:lnTo>
                <a:lnTo>
                  <a:pt x="422338" y="264828"/>
                </a:lnTo>
                <a:lnTo>
                  <a:pt x="459090" y="232196"/>
                </a:lnTo>
                <a:lnTo>
                  <a:pt x="497389" y="201590"/>
                </a:lnTo>
                <a:lnTo>
                  <a:pt x="536542" y="171945"/>
                </a:lnTo>
                <a:lnTo>
                  <a:pt x="420453" y="246422"/>
                </a:lnTo>
                <a:lnTo>
                  <a:pt x="349786" y="312882"/>
                </a:lnTo>
                <a:lnTo>
                  <a:pt x="316076" y="348089"/>
                </a:lnTo>
                <a:lnTo>
                  <a:pt x="281838" y="382126"/>
                </a:lnTo>
                <a:lnTo>
                  <a:pt x="249121" y="418204"/>
                </a:lnTo>
                <a:lnTo>
                  <a:pt x="215863" y="453121"/>
                </a:lnTo>
                <a:lnTo>
                  <a:pt x="180504" y="492403"/>
                </a:lnTo>
                <a:lnTo>
                  <a:pt x="145929" y="532692"/>
                </a:lnTo>
                <a:lnTo>
                  <a:pt x="113278" y="574763"/>
                </a:lnTo>
                <a:lnTo>
                  <a:pt x="82320" y="617257"/>
                </a:lnTo>
                <a:lnTo>
                  <a:pt x="55568" y="663089"/>
                </a:lnTo>
                <a:lnTo>
                  <a:pt x="32791" y="710897"/>
                </a:lnTo>
                <a:lnTo>
                  <a:pt x="9335" y="783283"/>
                </a:lnTo>
                <a:lnTo>
                  <a:pt x="0" y="858681"/>
                </a:lnTo>
                <a:lnTo>
                  <a:pt x="1901" y="895183"/>
                </a:lnTo>
                <a:lnTo>
                  <a:pt x="14823" y="963847"/>
                </a:lnTo>
                <a:lnTo>
                  <a:pt x="47713" y="1040824"/>
                </a:lnTo>
                <a:lnTo>
                  <a:pt x="72941" y="1080468"/>
                </a:lnTo>
                <a:lnTo>
                  <a:pt x="103589" y="1118143"/>
                </a:lnTo>
                <a:lnTo>
                  <a:pt x="137605" y="1150641"/>
                </a:lnTo>
                <a:lnTo>
                  <a:pt x="175678" y="1179026"/>
                </a:lnTo>
                <a:lnTo>
                  <a:pt x="217126" y="1202228"/>
                </a:lnTo>
                <a:lnTo>
                  <a:pt x="265789" y="1220802"/>
                </a:lnTo>
                <a:lnTo>
                  <a:pt x="316374" y="1232107"/>
                </a:lnTo>
                <a:lnTo>
                  <a:pt x="367402" y="1235583"/>
                </a:lnTo>
                <a:lnTo>
                  <a:pt x="418766" y="1232809"/>
                </a:lnTo>
                <a:lnTo>
                  <a:pt x="470358" y="1225361"/>
                </a:lnTo>
                <a:lnTo>
                  <a:pt x="520698" y="1212681"/>
                </a:lnTo>
                <a:lnTo>
                  <a:pt x="569246" y="1196623"/>
                </a:lnTo>
                <a:lnTo>
                  <a:pt x="615474" y="1176020"/>
                </a:lnTo>
                <a:lnTo>
                  <a:pt x="661342" y="1154137"/>
                </a:lnTo>
                <a:lnTo>
                  <a:pt x="749557" y="1103579"/>
                </a:lnTo>
                <a:lnTo>
                  <a:pt x="879268" y="1020363"/>
                </a:lnTo>
                <a:lnTo>
                  <a:pt x="924178" y="993060"/>
                </a:lnTo>
                <a:lnTo>
                  <a:pt x="969718" y="966862"/>
                </a:lnTo>
                <a:lnTo>
                  <a:pt x="1016383" y="942959"/>
                </a:lnTo>
                <a:lnTo>
                  <a:pt x="1064671" y="922542"/>
                </a:lnTo>
                <a:lnTo>
                  <a:pt x="1113707" y="904663"/>
                </a:lnTo>
                <a:lnTo>
                  <a:pt x="1164673" y="891582"/>
                </a:lnTo>
                <a:lnTo>
                  <a:pt x="1214548" y="883727"/>
                </a:lnTo>
                <a:lnTo>
                  <a:pt x="1265223" y="881394"/>
                </a:lnTo>
                <a:lnTo>
                  <a:pt x="1315805" y="885156"/>
                </a:lnTo>
                <a:lnTo>
                  <a:pt x="1364713" y="894519"/>
                </a:lnTo>
                <a:lnTo>
                  <a:pt x="1411738" y="911126"/>
                </a:lnTo>
                <a:lnTo>
                  <a:pt x="1449666" y="932060"/>
                </a:lnTo>
                <a:close/>
              </a:path>
              <a:path w="1529715" h="1235710">
                <a:moveTo>
                  <a:pt x="811573" y="29633"/>
                </a:moveTo>
                <a:lnTo>
                  <a:pt x="799891" y="31662"/>
                </a:lnTo>
                <a:lnTo>
                  <a:pt x="796117" y="34084"/>
                </a:lnTo>
                <a:lnTo>
                  <a:pt x="811573" y="29633"/>
                </a:lnTo>
                <a:close/>
              </a:path>
              <a:path w="1529715" h="1235710">
                <a:moveTo>
                  <a:pt x="822622" y="42320"/>
                </a:moveTo>
                <a:lnTo>
                  <a:pt x="820549" y="42552"/>
                </a:lnTo>
                <a:lnTo>
                  <a:pt x="804797" y="46622"/>
                </a:lnTo>
                <a:lnTo>
                  <a:pt x="798416" y="44680"/>
                </a:lnTo>
                <a:lnTo>
                  <a:pt x="795409" y="40573"/>
                </a:lnTo>
                <a:lnTo>
                  <a:pt x="795184" y="34682"/>
                </a:lnTo>
                <a:lnTo>
                  <a:pt x="744569" y="67154"/>
                </a:lnTo>
                <a:lnTo>
                  <a:pt x="775343" y="56465"/>
                </a:lnTo>
                <a:lnTo>
                  <a:pt x="811553" y="45305"/>
                </a:lnTo>
                <a:lnTo>
                  <a:pt x="822622" y="42320"/>
                </a:lnTo>
                <a:close/>
              </a:path>
              <a:path w="1529715" h="1235710">
                <a:moveTo>
                  <a:pt x="1200940" y="25196"/>
                </a:moveTo>
                <a:lnTo>
                  <a:pt x="1159051" y="13997"/>
                </a:lnTo>
                <a:lnTo>
                  <a:pt x="1118531" y="6797"/>
                </a:lnTo>
                <a:lnTo>
                  <a:pt x="1067609" y="1744"/>
                </a:lnTo>
                <a:lnTo>
                  <a:pt x="1016233" y="0"/>
                </a:lnTo>
                <a:lnTo>
                  <a:pt x="964582" y="1450"/>
                </a:lnTo>
                <a:lnTo>
                  <a:pt x="913519" y="7049"/>
                </a:lnTo>
                <a:lnTo>
                  <a:pt x="863223" y="16683"/>
                </a:lnTo>
                <a:lnTo>
                  <a:pt x="813187" y="29168"/>
                </a:lnTo>
                <a:lnTo>
                  <a:pt x="811573" y="29633"/>
                </a:lnTo>
                <a:lnTo>
                  <a:pt x="854721" y="22137"/>
                </a:lnTo>
                <a:lnTo>
                  <a:pt x="909761" y="13987"/>
                </a:lnTo>
                <a:lnTo>
                  <a:pt x="964649" y="7442"/>
                </a:lnTo>
                <a:lnTo>
                  <a:pt x="1020392" y="4876"/>
                </a:lnTo>
                <a:lnTo>
                  <a:pt x="1075942" y="5451"/>
                </a:lnTo>
                <a:lnTo>
                  <a:pt x="1130263" y="9833"/>
                </a:lnTo>
                <a:lnTo>
                  <a:pt x="1184316" y="20422"/>
                </a:lnTo>
                <a:lnTo>
                  <a:pt x="1200940" y="25196"/>
                </a:lnTo>
                <a:close/>
              </a:path>
              <a:path w="1529715" h="1235710">
                <a:moveTo>
                  <a:pt x="1198848" y="39767"/>
                </a:moveTo>
                <a:lnTo>
                  <a:pt x="1202005" y="37742"/>
                </a:lnTo>
                <a:lnTo>
                  <a:pt x="1196143" y="38485"/>
                </a:lnTo>
                <a:lnTo>
                  <a:pt x="1158193" y="29636"/>
                </a:lnTo>
                <a:lnTo>
                  <a:pt x="1119609" y="22703"/>
                </a:lnTo>
                <a:lnTo>
                  <a:pt x="1080479" y="17629"/>
                </a:lnTo>
                <a:lnTo>
                  <a:pt x="1041491" y="15482"/>
                </a:lnTo>
                <a:lnTo>
                  <a:pt x="1002129" y="15084"/>
                </a:lnTo>
                <a:lnTo>
                  <a:pt x="962567" y="16323"/>
                </a:lnTo>
                <a:lnTo>
                  <a:pt x="923490" y="20268"/>
                </a:lnTo>
                <a:lnTo>
                  <a:pt x="884898" y="26920"/>
                </a:lnTo>
                <a:lnTo>
                  <a:pt x="848072" y="35457"/>
                </a:lnTo>
                <a:lnTo>
                  <a:pt x="822622" y="42320"/>
                </a:lnTo>
                <a:lnTo>
                  <a:pt x="829095" y="41596"/>
                </a:lnTo>
                <a:lnTo>
                  <a:pt x="836936" y="39583"/>
                </a:lnTo>
                <a:lnTo>
                  <a:pt x="889963" y="31215"/>
                </a:lnTo>
                <a:lnTo>
                  <a:pt x="943116" y="24274"/>
                </a:lnTo>
                <a:lnTo>
                  <a:pt x="996663" y="20099"/>
                </a:lnTo>
                <a:lnTo>
                  <a:pt x="1050182" y="18960"/>
                </a:lnTo>
                <a:lnTo>
                  <a:pt x="1103940" y="22193"/>
                </a:lnTo>
                <a:lnTo>
                  <a:pt x="1156208" y="29401"/>
                </a:lnTo>
                <a:lnTo>
                  <a:pt x="1198848" y="39767"/>
                </a:lnTo>
                <a:close/>
              </a:path>
              <a:path w="1529715" h="1235710">
                <a:moveTo>
                  <a:pt x="1387630" y="662537"/>
                </a:moveTo>
                <a:lnTo>
                  <a:pt x="1424948" y="635578"/>
                </a:lnTo>
                <a:lnTo>
                  <a:pt x="1457299" y="602752"/>
                </a:lnTo>
                <a:lnTo>
                  <a:pt x="1483808" y="564621"/>
                </a:lnTo>
                <a:lnTo>
                  <a:pt x="1504283" y="522816"/>
                </a:lnTo>
                <a:lnTo>
                  <a:pt x="1519226" y="480034"/>
                </a:lnTo>
                <a:lnTo>
                  <a:pt x="1522267" y="464503"/>
                </a:lnTo>
                <a:lnTo>
                  <a:pt x="1525554" y="450323"/>
                </a:lnTo>
                <a:lnTo>
                  <a:pt x="1526988" y="434314"/>
                </a:lnTo>
                <a:lnTo>
                  <a:pt x="1528626" y="419683"/>
                </a:lnTo>
                <a:lnTo>
                  <a:pt x="1529097" y="404292"/>
                </a:lnTo>
                <a:lnTo>
                  <a:pt x="1526642" y="359091"/>
                </a:lnTo>
                <a:lnTo>
                  <a:pt x="1517120" y="313899"/>
                </a:lnTo>
                <a:lnTo>
                  <a:pt x="1484424" y="236797"/>
                </a:lnTo>
                <a:lnTo>
                  <a:pt x="1454179" y="191318"/>
                </a:lnTo>
                <a:lnTo>
                  <a:pt x="1418756" y="150670"/>
                </a:lnTo>
                <a:lnTo>
                  <a:pt x="1378676" y="114519"/>
                </a:lnTo>
                <a:lnTo>
                  <a:pt x="1335147" y="83599"/>
                </a:lnTo>
                <a:lnTo>
                  <a:pt x="1287182" y="57033"/>
                </a:lnTo>
                <a:lnTo>
                  <a:pt x="1236306" y="35352"/>
                </a:lnTo>
                <a:lnTo>
                  <a:pt x="1200940" y="25196"/>
                </a:lnTo>
                <a:lnTo>
                  <a:pt x="1203994" y="27413"/>
                </a:lnTo>
                <a:lnTo>
                  <a:pt x="1204713" y="32987"/>
                </a:lnTo>
                <a:lnTo>
                  <a:pt x="1202005" y="37742"/>
                </a:lnTo>
                <a:lnTo>
                  <a:pt x="1198848" y="39767"/>
                </a:lnTo>
                <a:lnTo>
                  <a:pt x="1207376" y="41841"/>
                </a:lnTo>
                <a:lnTo>
                  <a:pt x="1257070" y="59753"/>
                </a:lnTo>
                <a:lnTo>
                  <a:pt x="1304225" y="82312"/>
                </a:lnTo>
                <a:lnTo>
                  <a:pt x="1349151" y="110827"/>
                </a:lnTo>
                <a:lnTo>
                  <a:pt x="1389806" y="143592"/>
                </a:lnTo>
                <a:lnTo>
                  <a:pt x="1426273" y="180553"/>
                </a:lnTo>
                <a:lnTo>
                  <a:pt x="1458018" y="222051"/>
                </a:lnTo>
                <a:lnTo>
                  <a:pt x="1483824" y="267359"/>
                </a:lnTo>
                <a:lnTo>
                  <a:pt x="1502474" y="315750"/>
                </a:lnTo>
                <a:lnTo>
                  <a:pt x="1511674" y="358132"/>
                </a:lnTo>
                <a:lnTo>
                  <a:pt x="1514727" y="401440"/>
                </a:lnTo>
                <a:lnTo>
                  <a:pt x="1514069" y="415442"/>
                </a:lnTo>
                <a:lnTo>
                  <a:pt x="1512920" y="429760"/>
                </a:lnTo>
                <a:lnTo>
                  <a:pt x="1511314" y="444370"/>
                </a:lnTo>
                <a:lnTo>
                  <a:pt x="1508601" y="458181"/>
                </a:lnTo>
                <a:lnTo>
                  <a:pt x="1506152" y="473332"/>
                </a:lnTo>
                <a:lnTo>
                  <a:pt x="1492329" y="513887"/>
                </a:lnTo>
                <a:lnTo>
                  <a:pt x="1457158" y="578700"/>
                </a:lnTo>
                <a:lnTo>
                  <a:pt x="1428239" y="612342"/>
                </a:lnTo>
                <a:lnTo>
                  <a:pt x="1394118" y="640268"/>
                </a:lnTo>
                <a:lnTo>
                  <a:pt x="1327535" y="682984"/>
                </a:lnTo>
                <a:lnTo>
                  <a:pt x="1333144" y="687124"/>
                </a:lnTo>
                <a:lnTo>
                  <a:pt x="1338888" y="684754"/>
                </a:lnTo>
                <a:lnTo>
                  <a:pt x="1346220" y="683068"/>
                </a:lnTo>
                <a:lnTo>
                  <a:pt x="1387630" y="662537"/>
                </a:lnTo>
                <a:close/>
              </a:path>
              <a:path w="1529715" h="1235710">
                <a:moveTo>
                  <a:pt x="1327535" y="682984"/>
                </a:moveTo>
                <a:lnTo>
                  <a:pt x="1394118" y="640268"/>
                </a:lnTo>
                <a:lnTo>
                  <a:pt x="1355637" y="661938"/>
                </a:lnTo>
                <a:lnTo>
                  <a:pt x="1313642" y="676808"/>
                </a:lnTo>
                <a:lnTo>
                  <a:pt x="1306738" y="678220"/>
                </a:lnTo>
                <a:lnTo>
                  <a:pt x="1306983" y="684098"/>
                </a:lnTo>
                <a:lnTo>
                  <a:pt x="1318784" y="676527"/>
                </a:lnTo>
                <a:lnTo>
                  <a:pt x="1327535" y="682984"/>
                </a:lnTo>
                <a:close/>
              </a:path>
              <a:path w="1529715" h="1235710">
                <a:moveTo>
                  <a:pt x="1333144" y="687124"/>
                </a:moveTo>
                <a:lnTo>
                  <a:pt x="1318784" y="676527"/>
                </a:lnTo>
                <a:lnTo>
                  <a:pt x="1317906" y="690670"/>
                </a:lnTo>
                <a:lnTo>
                  <a:pt x="1332297" y="687474"/>
                </a:lnTo>
                <a:lnTo>
                  <a:pt x="1333144" y="687124"/>
                </a:lnTo>
                <a:close/>
              </a:path>
              <a:path w="1529715" h="1235710">
                <a:moveTo>
                  <a:pt x="1461268" y="939706"/>
                </a:moveTo>
                <a:lnTo>
                  <a:pt x="1467275" y="934343"/>
                </a:lnTo>
                <a:lnTo>
                  <a:pt x="1466763" y="928636"/>
                </a:lnTo>
                <a:lnTo>
                  <a:pt x="1460729" y="878187"/>
                </a:lnTo>
                <a:lnTo>
                  <a:pt x="1446553" y="829944"/>
                </a:lnTo>
                <a:lnTo>
                  <a:pt x="1424889" y="784995"/>
                </a:lnTo>
                <a:lnTo>
                  <a:pt x="1395708" y="743361"/>
                </a:lnTo>
                <a:lnTo>
                  <a:pt x="1360349" y="707199"/>
                </a:lnTo>
                <a:lnTo>
                  <a:pt x="1333144" y="687124"/>
                </a:lnTo>
                <a:lnTo>
                  <a:pt x="1332297" y="687474"/>
                </a:lnTo>
                <a:lnTo>
                  <a:pt x="1317906" y="690670"/>
                </a:lnTo>
                <a:lnTo>
                  <a:pt x="1318784" y="676527"/>
                </a:lnTo>
                <a:lnTo>
                  <a:pt x="1306983" y="684098"/>
                </a:lnTo>
                <a:lnTo>
                  <a:pt x="1307105" y="687038"/>
                </a:lnTo>
                <a:lnTo>
                  <a:pt x="1312079" y="689882"/>
                </a:lnTo>
                <a:lnTo>
                  <a:pt x="1351413" y="718968"/>
                </a:lnTo>
                <a:lnTo>
                  <a:pt x="1384847" y="753347"/>
                </a:lnTo>
                <a:lnTo>
                  <a:pt x="1412441" y="792982"/>
                </a:lnTo>
                <a:lnTo>
                  <a:pt x="1432881" y="835697"/>
                </a:lnTo>
                <a:lnTo>
                  <a:pt x="1446227" y="881455"/>
                </a:lnTo>
                <a:lnTo>
                  <a:pt x="1450593" y="915197"/>
                </a:lnTo>
                <a:lnTo>
                  <a:pt x="1463312" y="923306"/>
                </a:lnTo>
                <a:lnTo>
                  <a:pt x="1449666" y="932060"/>
                </a:lnTo>
                <a:lnTo>
                  <a:pt x="1455987" y="935549"/>
                </a:lnTo>
                <a:lnTo>
                  <a:pt x="1461268" y="939706"/>
                </a:lnTo>
                <a:close/>
              </a:path>
              <a:path w="1529715" h="1235710">
                <a:moveTo>
                  <a:pt x="1452536" y="930219"/>
                </a:moveTo>
                <a:lnTo>
                  <a:pt x="1463312" y="923306"/>
                </a:lnTo>
                <a:lnTo>
                  <a:pt x="1450593" y="915197"/>
                </a:lnTo>
                <a:lnTo>
                  <a:pt x="1452536" y="930219"/>
                </a:lnTo>
                <a:close/>
              </a:path>
            </a:pathLst>
          </a:custGeom>
          <a:solidFill>
            <a:srgbClr val="FFFFFF"/>
          </a:solidFill>
        </p:spPr>
        <p:txBody>
          <a:bodyPr wrap="square" lIns="0" tIns="0" rIns="0" bIns="0" rtlCol="0"/>
          <a:lstStyle/>
          <a:p>
            <a:endParaRPr dirty="0"/>
          </a:p>
        </p:txBody>
      </p:sp>
      <p:sp>
        <p:nvSpPr>
          <p:cNvPr id="8" name="object 8"/>
          <p:cNvSpPr/>
          <p:nvPr/>
        </p:nvSpPr>
        <p:spPr>
          <a:xfrm>
            <a:off x="6377385" y="6120651"/>
            <a:ext cx="1015365" cy="890905"/>
          </a:xfrm>
          <a:custGeom>
            <a:avLst/>
            <a:gdLst/>
            <a:ahLst/>
            <a:cxnLst/>
            <a:rect l="l" t="t" r="r" b="b"/>
            <a:pathLst>
              <a:path w="1015365" h="890904">
                <a:moveTo>
                  <a:pt x="516199" y="46321"/>
                </a:moveTo>
                <a:lnTo>
                  <a:pt x="527164" y="49569"/>
                </a:lnTo>
                <a:lnTo>
                  <a:pt x="530717" y="41406"/>
                </a:lnTo>
                <a:lnTo>
                  <a:pt x="541496" y="45904"/>
                </a:lnTo>
                <a:lnTo>
                  <a:pt x="590596" y="69521"/>
                </a:lnTo>
                <a:lnTo>
                  <a:pt x="643367" y="100253"/>
                </a:lnTo>
                <a:lnTo>
                  <a:pt x="697392" y="140782"/>
                </a:lnTo>
                <a:lnTo>
                  <a:pt x="760276" y="200836"/>
                </a:lnTo>
                <a:lnTo>
                  <a:pt x="767804" y="209224"/>
                </a:lnTo>
                <a:lnTo>
                  <a:pt x="668848" y="130832"/>
                </a:lnTo>
                <a:lnTo>
                  <a:pt x="643894" y="112923"/>
                </a:lnTo>
                <a:lnTo>
                  <a:pt x="617987" y="96537"/>
                </a:lnTo>
                <a:lnTo>
                  <a:pt x="591285" y="81472"/>
                </a:lnTo>
                <a:lnTo>
                  <a:pt x="563950" y="67524"/>
                </a:lnTo>
                <a:lnTo>
                  <a:pt x="540384" y="56466"/>
                </a:lnTo>
                <a:lnTo>
                  <a:pt x="516199" y="46321"/>
                </a:lnTo>
                <a:close/>
              </a:path>
              <a:path w="1015365" h="890904">
                <a:moveTo>
                  <a:pt x="583693" y="840448"/>
                </a:moveTo>
                <a:lnTo>
                  <a:pt x="467586" y="748470"/>
                </a:lnTo>
                <a:lnTo>
                  <a:pt x="504687" y="776890"/>
                </a:lnTo>
                <a:lnTo>
                  <a:pt x="542909" y="803897"/>
                </a:lnTo>
                <a:lnTo>
                  <a:pt x="582605" y="828517"/>
                </a:lnTo>
                <a:lnTo>
                  <a:pt x="624124" y="849774"/>
                </a:lnTo>
                <a:lnTo>
                  <a:pt x="667819" y="866696"/>
                </a:lnTo>
                <a:lnTo>
                  <a:pt x="720865" y="879098"/>
                </a:lnTo>
                <a:lnTo>
                  <a:pt x="747995" y="881673"/>
                </a:lnTo>
                <a:lnTo>
                  <a:pt x="775259" y="881457"/>
                </a:lnTo>
                <a:lnTo>
                  <a:pt x="823863" y="873142"/>
                </a:lnTo>
                <a:lnTo>
                  <a:pt x="869398" y="854703"/>
                </a:lnTo>
                <a:lnTo>
                  <a:pt x="909766" y="827948"/>
                </a:lnTo>
                <a:lnTo>
                  <a:pt x="944453" y="794134"/>
                </a:lnTo>
                <a:lnTo>
                  <a:pt x="972367" y="754541"/>
                </a:lnTo>
                <a:lnTo>
                  <a:pt x="992415" y="710450"/>
                </a:lnTo>
                <a:lnTo>
                  <a:pt x="1003222" y="660331"/>
                </a:lnTo>
                <a:lnTo>
                  <a:pt x="1002804" y="609844"/>
                </a:lnTo>
                <a:lnTo>
                  <a:pt x="992830" y="560081"/>
                </a:lnTo>
                <a:lnTo>
                  <a:pt x="974970" y="512135"/>
                </a:lnTo>
                <a:lnTo>
                  <a:pt x="949142" y="462944"/>
                </a:lnTo>
                <a:lnTo>
                  <a:pt x="918938" y="416239"/>
                </a:lnTo>
                <a:lnTo>
                  <a:pt x="886054" y="371256"/>
                </a:lnTo>
                <a:lnTo>
                  <a:pt x="818979" y="284826"/>
                </a:lnTo>
                <a:lnTo>
                  <a:pt x="784608" y="243239"/>
                </a:lnTo>
                <a:lnTo>
                  <a:pt x="748506" y="203215"/>
                </a:lnTo>
                <a:lnTo>
                  <a:pt x="710107" y="165498"/>
                </a:lnTo>
                <a:lnTo>
                  <a:pt x="668848" y="130832"/>
                </a:lnTo>
                <a:lnTo>
                  <a:pt x="767804" y="209224"/>
                </a:lnTo>
                <a:lnTo>
                  <a:pt x="795818" y="240438"/>
                </a:lnTo>
                <a:lnTo>
                  <a:pt x="829741" y="281509"/>
                </a:lnTo>
                <a:lnTo>
                  <a:pt x="862517" y="323491"/>
                </a:lnTo>
                <a:lnTo>
                  <a:pt x="894620" y="365828"/>
                </a:lnTo>
                <a:lnTo>
                  <a:pt x="926718" y="409730"/>
                </a:lnTo>
                <a:lnTo>
                  <a:pt x="956617" y="455449"/>
                </a:lnTo>
                <a:lnTo>
                  <a:pt x="982347" y="503455"/>
                </a:lnTo>
                <a:lnTo>
                  <a:pt x="1001938" y="554220"/>
                </a:lnTo>
                <a:lnTo>
                  <a:pt x="1012874" y="605379"/>
                </a:lnTo>
                <a:lnTo>
                  <a:pt x="1014783" y="631480"/>
                </a:lnTo>
                <a:lnTo>
                  <a:pt x="1013966" y="657636"/>
                </a:lnTo>
                <a:lnTo>
                  <a:pt x="1004614" y="705749"/>
                </a:lnTo>
                <a:lnTo>
                  <a:pt x="985815" y="751037"/>
                </a:lnTo>
                <a:lnTo>
                  <a:pt x="959070" y="792065"/>
                </a:lnTo>
                <a:lnTo>
                  <a:pt x="925466" y="827783"/>
                </a:lnTo>
                <a:lnTo>
                  <a:pt x="886044" y="856856"/>
                </a:lnTo>
                <a:lnTo>
                  <a:pt x="841847" y="877949"/>
                </a:lnTo>
                <a:lnTo>
                  <a:pt x="789755" y="890115"/>
                </a:lnTo>
                <a:lnTo>
                  <a:pt x="736761" y="890818"/>
                </a:lnTo>
                <a:lnTo>
                  <a:pt x="684253" y="881821"/>
                </a:lnTo>
                <a:lnTo>
                  <a:pt x="633618" y="864882"/>
                </a:lnTo>
                <a:lnTo>
                  <a:pt x="589469" y="843874"/>
                </a:lnTo>
                <a:lnTo>
                  <a:pt x="583693" y="840448"/>
                </a:lnTo>
                <a:close/>
              </a:path>
              <a:path w="1015365" h="890904">
                <a:moveTo>
                  <a:pt x="520205" y="37018"/>
                </a:moveTo>
                <a:lnTo>
                  <a:pt x="524947" y="38347"/>
                </a:lnTo>
                <a:lnTo>
                  <a:pt x="531236" y="40213"/>
                </a:lnTo>
                <a:lnTo>
                  <a:pt x="530717" y="41406"/>
                </a:lnTo>
                <a:lnTo>
                  <a:pt x="520205" y="37018"/>
                </a:lnTo>
                <a:close/>
              </a:path>
              <a:path w="1015365" h="890904">
                <a:moveTo>
                  <a:pt x="247361" y="17268"/>
                </a:moveTo>
                <a:lnTo>
                  <a:pt x="246276" y="7568"/>
                </a:lnTo>
                <a:lnTo>
                  <a:pt x="291251" y="1897"/>
                </a:lnTo>
                <a:lnTo>
                  <a:pt x="338428" y="1593"/>
                </a:lnTo>
                <a:lnTo>
                  <a:pt x="385860" y="6167"/>
                </a:lnTo>
                <a:lnTo>
                  <a:pt x="432747" y="14451"/>
                </a:lnTo>
                <a:lnTo>
                  <a:pt x="479104" y="25494"/>
                </a:lnTo>
                <a:lnTo>
                  <a:pt x="520205" y="37018"/>
                </a:lnTo>
                <a:lnTo>
                  <a:pt x="530717" y="41406"/>
                </a:lnTo>
                <a:lnTo>
                  <a:pt x="527164" y="49569"/>
                </a:lnTo>
                <a:lnTo>
                  <a:pt x="516199" y="46321"/>
                </a:lnTo>
                <a:lnTo>
                  <a:pt x="492063" y="37339"/>
                </a:lnTo>
                <a:lnTo>
                  <a:pt x="467309" y="29269"/>
                </a:lnTo>
                <a:lnTo>
                  <a:pt x="414534" y="16820"/>
                </a:lnTo>
                <a:lnTo>
                  <a:pt x="361368" y="10493"/>
                </a:lnTo>
                <a:lnTo>
                  <a:pt x="307810" y="10288"/>
                </a:lnTo>
                <a:lnTo>
                  <a:pt x="281287" y="13198"/>
                </a:lnTo>
                <a:lnTo>
                  <a:pt x="272807" y="13664"/>
                </a:lnTo>
                <a:lnTo>
                  <a:pt x="266388" y="14832"/>
                </a:lnTo>
                <a:lnTo>
                  <a:pt x="253859" y="16206"/>
                </a:lnTo>
                <a:lnTo>
                  <a:pt x="247361" y="17268"/>
                </a:lnTo>
                <a:close/>
              </a:path>
              <a:path w="1015365" h="890904">
                <a:moveTo>
                  <a:pt x="246276" y="7568"/>
                </a:moveTo>
                <a:lnTo>
                  <a:pt x="294836" y="932"/>
                </a:lnTo>
                <a:lnTo>
                  <a:pt x="308968" y="0"/>
                </a:lnTo>
                <a:lnTo>
                  <a:pt x="362064" y="361"/>
                </a:lnTo>
                <a:lnTo>
                  <a:pt x="414527" y="6649"/>
                </a:lnTo>
                <a:lnTo>
                  <a:pt x="466048" y="18460"/>
                </a:lnTo>
                <a:lnTo>
                  <a:pt x="516318" y="35395"/>
                </a:lnTo>
                <a:lnTo>
                  <a:pt x="520205" y="37018"/>
                </a:lnTo>
                <a:lnTo>
                  <a:pt x="479104" y="25494"/>
                </a:lnTo>
                <a:lnTo>
                  <a:pt x="432747" y="14451"/>
                </a:lnTo>
                <a:lnTo>
                  <a:pt x="385860" y="6167"/>
                </a:lnTo>
                <a:lnTo>
                  <a:pt x="338428" y="1593"/>
                </a:lnTo>
                <a:lnTo>
                  <a:pt x="291251" y="1897"/>
                </a:lnTo>
                <a:lnTo>
                  <a:pt x="246276" y="7568"/>
                </a:lnTo>
                <a:close/>
              </a:path>
              <a:path w="1015365" h="890904">
                <a:moveTo>
                  <a:pt x="281287" y="13198"/>
                </a:moveTo>
                <a:lnTo>
                  <a:pt x="307810" y="10288"/>
                </a:lnTo>
                <a:lnTo>
                  <a:pt x="361368" y="10493"/>
                </a:lnTo>
                <a:lnTo>
                  <a:pt x="414534" y="16820"/>
                </a:lnTo>
                <a:lnTo>
                  <a:pt x="467309" y="29269"/>
                </a:lnTo>
                <a:lnTo>
                  <a:pt x="492063" y="37339"/>
                </a:lnTo>
                <a:lnTo>
                  <a:pt x="516199" y="46321"/>
                </a:lnTo>
                <a:lnTo>
                  <a:pt x="506330" y="43437"/>
                </a:lnTo>
                <a:lnTo>
                  <a:pt x="499009" y="41382"/>
                </a:lnTo>
                <a:lnTo>
                  <a:pt x="454587" y="29706"/>
                </a:lnTo>
                <a:lnTo>
                  <a:pt x="409545" y="20174"/>
                </a:lnTo>
                <a:lnTo>
                  <a:pt x="364017" y="13692"/>
                </a:lnTo>
                <a:lnTo>
                  <a:pt x="318135" y="11169"/>
                </a:lnTo>
                <a:lnTo>
                  <a:pt x="281287" y="13198"/>
                </a:lnTo>
                <a:close/>
              </a:path>
              <a:path w="1015365" h="890904">
                <a:moveTo>
                  <a:pt x="266388" y="14832"/>
                </a:moveTo>
                <a:lnTo>
                  <a:pt x="272807" y="13664"/>
                </a:lnTo>
                <a:lnTo>
                  <a:pt x="281287" y="13198"/>
                </a:lnTo>
                <a:lnTo>
                  <a:pt x="266388" y="14832"/>
                </a:lnTo>
                <a:close/>
              </a:path>
              <a:path w="1015365" h="890904">
                <a:moveTo>
                  <a:pt x="248414" y="18101"/>
                </a:moveTo>
                <a:lnTo>
                  <a:pt x="247361" y="17268"/>
                </a:lnTo>
                <a:lnTo>
                  <a:pt x="253630" y="16356"/>
                </a:lnTo>
                <a:lnTo>
                  <a:pt x="253859" y="16206"/>
                </a:lnTo>
                <a:lnTo>
                  <a:pt x="266388" y="14832"/>
                </a:lnTo>
                <a:lnTo>
                  <a:pt x="248414" y="18101"/>
                </a:lnTo>
                <a:close/>
              </a:path>
              <a:path w="1015365" h="890904">
                <a:moveTo>
                  <a:pt x="73340" y="425600"/>
                </a:moveTo>
                <a:lnTo>
                  <a:pt x="45730" y="397392"/>
                </a:lnTo>
                <a:lnTo>
                  <a:pt x="24299" y="364029"/>
                </a:lnTo>
                <a:lnTo>
                  <a:pt x="9456" y="327239"/>
                </a:lnTo>
                <a:lnTo>
                  <a:pt x="1135" y="286213"/>
                </a:lnTo>
                <a:lnTo>
                  <a:pt x="0" y="265378"/>
                </a:lnTo>
                <a:lnTo>
                  <a:pt x="880" y="244328"/>
                </a:lnTo>
                <a:lnTo>
                  <a:pt x="8551" y="203129"/>
                </a:lnTo>
                <a:lnTo>
                  <a:pt x="24012" y="164159"/>
                </a:lnTo>
                <a:lnTo>
                  <a:pt x="48820" y="124948"/>
                </a:lnTo>
                <a:lnTo>
                  <a:pt x="79897" y="90647"/>
                </a:lnTo>
                <a:lnTo>
                  <a:pt x="115979" y="61514"/>
                </a:lnTo>
                <a:lnTo>
                  <a:pt x="155802" y="37808"/>
                </a:lnTo>
                <a:lnTo>
                  <a:pt x="199399" y="19599"/>
                </a:lnTo>
                <a:lnTo>
                  <a:pt x="244729" y="7763"/>
                </a:lnTo>
                <a:lnTo>
                  <a:pt x="246276" y="7568"/>
                </a:lnTo>
                <a:lnTo>
                  <a:pt x="247361" y="17268"/>
                </a:lnTo>
                <a:lnTo>
                  <a:pt x="248414" y="18101"/>
                </a:lnTo>
                <a:lnTo>
                  <a:pt x="185293" y="35640"/>
                </a:lnTo>
                <a:lnTo>
                  <a:pt x="144328" y="55511"/>
                </a:lnTo>
                <a:lnTo>
                  <a:pt x="107199" y="80541"/>
                </a:lnTo>
                <a:lnTo>
                  <a:pt x="74100" y="110748"/>
                </a:lnTo>
                <a:lnTo>
                  <a:pt x="46369" y="145808"/>
                </a:lnTo>
                <a:lnTo>
                  <a:pt x="25341" y="185399"/>
                </a:lnTo>
                <a:lnTo>
                  <a:pt x="13930" y="223469"/>
                </a:lnTo>
                <a:lnTo>
                  <a:pt x="10028" y="263002"/>
                </a:lnTo>
                <a:lnTo>
                  <a:pt x="10894" y="282953"/>
                </a:lnTo>
                <a:lnTo>
                  <a:pt x="18266" y="321766"/>
                </a:lnTo>
                <a:lnTo>
                  <a:pt x="42074" y="374728"/>
                </a:lnTo>
                <a:lnTo>
                  <a:pt x="94763" y="428527"/>
                </a:lnTo>
                <a:lnTo>
                  <a:pt x="119935" y="448468"/>
                </a:lnTo>
                <a:lnTo>
                  <a:pt x="115907" y="451068"/>
                </a:lnTo>
                <a:lnTo>
                  <a:pt x="112744" y="449796"/>
                </a:lnTo>
                <a:lnTo>
                  <a:pt x="106723" y="446922"/>
                </a:lnTo>
                <a:lnTo>
                  <a:pt x="73340" y="425600"/>
                </a:lnTo>
                <a:close/>
              </a:path>
              <a:path w="1015365" h="890904">
                <a:moveTo>
                  <a:pt x="119935" y="448468"/>
                </a:moveTo>
                <a:lnTo>
                  <a:pt x="94763" y="428527"/>
                </a:lnTo>
                <a:lnTo>
                  <a:pt x="129221" y="445070"/>
                </a:lnTo>
                <a:lnTo>
                  <a:pt x="133761" y="446597"/>
                </a:lnTo>
                <a:lnTo>
                  <a:pt x="133049" y="450987"/>
                </a:lnTo>
                <a:lnTo>
                  <a:pt x="125409" y="444934"/>
                </a:lnTo>
                <a:lnTo>
                  <a:pt x="119935" y="448468"/>
                </a:lnTo>
                <a:close/>
              </a:path>
              <a:path w="1015365" h="890904">
                <a:moveTo>
                  <a:pt x="115907" y="451068"/>
                </a:moveTo>
                <a:lnTo>
                  <a:pt x="125409" y="444934"/>
                </a:lnTo>
                <a:lnTo>
                  <a:pt x="125259" y="454373"/>
                </a:lnTo>
                <a:lnTo>
                  <a:pt x="118922" y="452280"/>
                </a:lnTo>
                <a:lnTo>
                  <a:pt x="115907" y="451068"/>
                </a:lnTo>
                <a:close/>
              </a:path>
              <a:path w="1015365" h="890904">
                <a:moveTo>
                  <a:pt x="10212" y="614849"/>
                </a:moveTo>
                <a:lnTo>
                  <a:pt x="6346" y="610949"/>
                </a:lnTo>
                <a:lnTo>
                  <a:pt x="6777" y="607477"/>
                </a:lnTo>
                <a:lnTo>
                  <a:pt x="20377" y="556927"/>
                </a:lnTo>
                <a:lnTo>
                  <a:pt x="45845" y="511429"/>
                </a:lnTo>
                <a:lnTo>
                  <a:pt x="81437" y="473320"/>
                </a:lnTo>
                <a:lnTo>
                  <a:pt x="115907" y="451068"/>
                </a:lnTo>
                <a:lnTo>
                  <a:pt x="118922" y="452280"/>
                </a:lnTo>
                <a:lnTo>
                  <a:pt x="125259" y="454373"/>
                </a:lnTo>
                <a:lnTo>
                  <a:pt x="125409" y="444934"/>
                </a:lnTo>
                <a:lnTo>
                  <a:pt x="133049" y="450987"/>
                </a:lnTo>
                <a:lnTo>
                  <a:pt x="132758" y="452780"/>
                </a:lnTo>
                <a:lnTo>
                  <a:pt x="129070" y="454509"/>
                </a:lnTo>
                <a:lnTo>
                  <a:pt x="87421" y="481505"/>
                </a:lnTo>
                <a:lnTo>
                  <a:pt x="53742" y="517793"/>
                </a:lnTo>
                <a:lnTo>
                  <a:pt x="29661" y="561057"/>
                </a:lnTo>
                <a:lnTo>
                  <a:pt x="19571" y="598681"/>
                </a:lnTo>
                <a:lnTo>
                  <a:pt x="9927" y="603530"/>
                </a:lnTo>
                <a:lnTo>
                  <a:pt x="19130" y="610820"/>
                </a:lnTo>
                <a:lnTo>
                  <a:pt x="13658" y="612928"/>
                </a:lnTo>
                <a:lnTo>
                  <a:pt x="10212" y="614849"/>
                </a:lnTo>
                <a:close/>
              </a:path>
              <a:path w="1015365" h="890904">
                <a:moveTo>
                  <a:pt x="19130" y="610820"/>
                </a:moveTo>
                <a:lnTo>
                  <a:pt x="55886" y="585262"/>
                </a:lnTo>
                <a:lnTo>
                  <a:pt x="106234" y="577344"/>
                </a:lnTo>
                <a:lnTo>
                  <a:pt x="157073" y="579144"/>
                </a:lnTo>
                <a:lnTo>
                  <a:pt x="207156" y="589144"/>
                </a:lnTo>
                <a:lnTo>
                  <a:pt x="255231" y="605827"/>
                </a:lnTo>
                <a:lnTo>
                  <a:pt x="301319" y="628359"/>
                </a:lnTo>
                <a:lnTo>
                  <a:pt x="344951" y="655245"/>
                </a:lnTo>
                <a:lnTo>
                  <a:pt x="386775" y="685128"/>
                </a:lnTo>
                <a:lnTo>
                  <a:pt x="427438" y="716655"/>
                </a:lnTo>
                <a:lnTo>
                  <a:pt x="583693" y="840448"/>
                </a:lnTo>
                <a:lnTo>
                  <a:pt x="547577" y="819030"/>
                </a:lnTo>
                <a:lnTo>
                  <a:pt x="507405" y="791373"/>
                </a:lnTo>
                <a:lnTo>
                  <a:pt x="468419" y="761926"/>
                </a:lnTo>
                <a:lnTo>
                  <a:pt x="390417" y="700735"/>
                </a:lnTo>
                <a:lnTo>
                  <a:pt x="349681" y="670960"/>
                </a:lnTo>
                <a:lnTo>
                  <a:pt x="307359" y="643722"/>
                </a:lnTo>
                <a:lnTo>
                  <a:pt x="262933" y="620355"/>
                </a:lnTo>
                <a:lnTo>
                  <a:pt x="215886" y="602194"/>
                </a:lnTo>
                <a:lnTo>
                  <a:pt x="165214" y="590481"/>
                </a:lnTo>
                <a:lnTo>
                  <a:pt x="113398" y="587267"/>
                </a:lnTo>
                <a:lnTo>
                  <a:pt x="62268" y="594201"/>
                </a:lnTo>
                <a:lnTo>
                  <a:pt x="19130" y="610820"/>
                </a:lnTo>
                <a:close/>
              </a:path>
              <a:path w="1015365" h="890904">
                <a:moveTo>
                  <a:pt x="16808" y="608981"/>
                </a:moveTo>
                <a:lnTo>
                  <a:pt x="9927" y="603530"/>
                </a:lnTo>
                <a:lnTo>
                  <a:pt x="19571" y="598681"/>
                </a:lnTo>
                <a:lnTo>
                  <a:pt x="16808" y="608981"/>
                </a:lnTo>
                <a:close/>
              </a:path>
            </a:pathLst>
          </a:custGeom>
          <a:solidFill>
            <a:srgbClr val="FFFFFF"/>
          </a:solidFill>
        </p:spPr>
        <p:txBody>
          <a:bodyPr wrap="square" lIns="0" tIns="0" rIns="0" bIns="0" rtlCol="0"/>
          <a:lstStyle/>
          <a:p>
            <a:endParaRPr dirty="0"/>
          </a:p>
        </p:txBody>
      </p:sp>
      <p:sp>
        <p:nvSpPr>
          <p:cNvPr id="9" name="object 9"/>
          <p:cNvSpPr/>
          <p:nvPr/>
        </p:nvSpPr>
        <p:spPr>
          <a:xfrm>
            <a:off x="11924846" y="2172769"/>
            <a:ext cx="1118235" cy="902335"/>
          </a:xfrm>
          <a:custGeom>
            <a:avLst/>
            <a:gdLst/>
            <a:ahLst/>
            <a:cxnLst/>
            <a:rect l="l" t="t" r="r" b="b"/>
            <a:pathLst>
              <a:path w="1118234" h="902335">
                <a:moveTo>
                  <a:pt x="593850" y="32808"/>
                </a:moveTo>
                <a:lnTo>
                  <a:pt x="581883" y="35119"/>
                </a:lnTo>
                <a:lnTo>
                  <a:pt x="579010" y="26129"/>
                </a:lnTo>
                <a:lnTo>
                  <a:pt x="567105" y="29781"/>
                </a:lnTo>
                <a:lnTo>
                  <a:pt x="512529" y="49718"/>
                </a:lnTo>
                <a:lnTo>
                  <a:pt x="453289" y="76797"/>
                </a:lnTo>
                <a:lnTo>
                  <a:pt x="391651" y="114101"/>
                </a:lnTo>
                <a:lnTo>
                  <a:pt x="325678" y="164974"/>
                </a:lnTo>
                <a:lnTo>
                  <a:pt x="309714" y="179162"/>
                </a:lnTo>
                <a:lnTo>
                  <a:pt x="422967" y="106505"/>
                </a:lnTo>
                <a:lnTo>
                  <a:pt x="451348" y="90132"/>
                </a:lnTo>
                <a:lnTo>
                  <a:pt x="480573" y="75465"/>
                </a:lnTo>
                <a:lnTo>
                  <a:pt x="510495" y="62275"/>
                </a:lnTo>
                <a:lnTo>
                  <a:pt x="540965" y="50331"/>
                </a:lnTo>
                <a:lnTo>
                  <a:pt x="567130" y="41056"/>
                </a:lnTo>
                <a:lnTo>
                  <a:pt x="593850" y="32808"/>
                </a:lnTo>
                <a:close/>
              </a:path>
              <a:path w="1118234" h="902335">
                <a:moveTo>
                  <a:pt x="435741" y="865067"/>
                </a:moveTo>
                <a:lnTo>
                  <a:pt x="568739" y="779743"/>
                </a:lnTo>
                <a:lnTo>
                  <a:pt x="526346" y="805982"/>
                </a:lnTo>
                <a:lnTo>
                  <a:pt x="482920" y="830613"/>
                </a:lnTo>
                <a:lnTo>
                  <a:pt x="438195" y="852570"/>
                </a:lnTo>
                <a:lnTo>
                  <a:pt x="391904" y="870789"/>
                </a:lnTo>
                <a:lnTo>
                  <a:pt x="343783" y="884203"/>
                </a:lnTo>
                <a:lnTo>
                  <a:pt x="286252" y="891885"/>
                </a:lnTo>
                <a:lnTo>
                  <a:pt x="257238" y="891833"/>
                </a:lnTo>
                <a:lnTo>
                  <a:pt x="202638" y="883273"/>
                </a:lnTo>
                <a:lnTo>
                  <a:pt x="154248" y="864325"/>
                </a:lnTo>
                <a:lnTo>
                  <a:pt x="110843" y="835582"/>
                </a:lnTo>
                <a:lnTo>
                  <a:pt x="74402" y="799743"/>
                </a:lnTo>
                <a:lnTo>
                  <a:pt x="45003" y="757392"/>
                </a:lnTo>
                <a:lnTo>
                  <a:pt x="24170" y="710726"/>
                </a:lnTo>
                <a:lnTo>
                  <a:pt x="11084" y="631846"/>
                </a:lnTo>
                <a:lnTo>
                  <a:pt x="17034" y="578539"/>
                </a:lnTo>
                <a:lnTo>
                  <a:pt x="33026" y="526974"/>
                </a:lnTo>
                <a:lnTo>
                  <a:pt x="57171" y="478134"/>
                </a:lnTo>
                <a:lnTo>
                  <a:pt x="82943" y="438385"/>
                </a:lnTo>
                <a:lnTo>
                  <a:pt x="111725" y="400729"/>
                </a:lnTo>
                <a:lnTo>
                  <a:pt x="142644" y="364664"/>
                </a:lnTo>
                <a:lnTo>
                  <a:pt x="174821" y="329688"/>
                </a:lnTo>
                <a:lnTo>
                  <a:pt x="240473" y="260740"/>
                </a:lnTo>
                <a:lnTo>
                  <a:pt x="274303" y="226767"/>
                </a:lnTo>
                <a:lnTo>
                  <a:pt x="309168" y="193869"/>
                </a:lnTo>
                <a:lnTo>
                  <a:pt x="345368" y="162533"/>
                </a:lnTo>
                <a:lnTo>
                  <a:pt x="383201" y="133249"/>
                </a:lnTo>
                <a:lnTo>
                  <a:pt x="422967" y="106505"/>
                </a:lnTo>
                <a:lnTo>
                  <a:pt x="309714" y="179162"/>
                </a:lnTo>
                <a:lnTo>
                  <a:pt x="256172" y="229136"/>
                </a:lnTo>
                <a:lnTo>
                  <a:pt x="222936" y="262860"/>
                </a:lnTo>
                <a:lnTo>
                  <a:pt x="190372" y="297186"/>
                </a:lnTo>
                <a:lnTo>
                  <a:pt x="158226" y="331745"/>
                </a:lnTo>
                <a:lnTo>
                  <a:pt x="127094" y="366084"/>
                </a:lnTo>
                <a:lnTo>
                  <a:pt x="97066" y="401706"/>
                </a:lnTo>
                <a:lnTo>
                  <a:pt x="69183" y="438968"/>
                </a:lnTo>
                <a:lnTo>
                  <a:pt x="44487" y="478230"/>
                </a:lnTo>
                <a:lnTo>
                  <a:pt x="24019" y="519849"/>
                </a:lnTo>
                <a:lnTo>
                  <a:pt x="6857" y="572791"/>
                </a:lnTo>
                <a:lnTo>
                  <a:pt x="0" y="627899"/>
                </a:lnTo>
                <a:lnTo>
                  <a:pt x="1038" y="654051"/>
                </a:lnTo>
                <a:lnTo>
                  <a:pt x="10851" y="704839"/>
                </a:lnTo>
                <a:lnTo>
                  <a:pt x="43473" y="775564"/>
                </a:lnTo>
                <a:lnTo>
                  <a:pt x="75165" y="816743"/>
                </a:lnTo>
                <a:lnTo>
                  <a:pt x="113744" y="851495"/>
                </a:lnTo>
                <a:lnTo>
                  <a:pt x="158250" y="878303"/>
                </a:lnTo>
                <a:lnTo>
                  <a:pt x="201093" y="893864"/>
                </a:lnTo>
                <a:lnTo>
                  <a:pt x="245561" y="901513"/>
                </a:lnTo>
                <a:lnTo>
                  <a:pt x="290802" y="902129"/>
                </a:lnTo>
                <a:lnTo>
                  <a:pt x="335966" y="896592"/>
                </a:lnTo>
                <a:lnTo>
                  <a:pt x="380202" y="885783"/>
                </a:lnTo>
                <a:lnTo>
                  <a:pt x="429250" y="868097"/>
                </a:lnTo>
                <a:lnTo>
                  <a:pt x="435741" y="865067"/>
                </a:lnTo>
                <a:close/>
              </a:path>
              <a:path w="1118234" h="902335">
                <a:moveTo>
                  <a:pt x="590622" y="22567"/>
                </a:moveTo>
                <a:lnTo>
                  <a:pt x="585455" y="23487"/>
                </a:lnTo>
                <a:lnTo>
                  <a:pt x="578591" y="24816"/>
                </a:lnTo>
                <a:lnTo>
                  <a:pt x="579010" y="26129"/>
                </a:lnTo>
                <a:lnTo>
                  <a:pt x="590622" y="22567"/>
                </a:lnTo>
                <a:close/>
              </a:path>
              <a:path w="1118234" h="902335">
                <a:moveTo>
                  <a:pt x="881734" y="29591"/>
                </a:moveTo>
                <a:lnTo>
                  <a:pt x="883941" y="19453"/>
                </a:lnTo>
                <a:lnTo>
                  <a:pt x="836929" y="8861"/>
                </a:lnTo>
                <a:lnTo>
                  <a:pt x="786999" y="3717"/>
                </a:lnTo>
                <a:lnTo>
                  <a:pt x="736267" y="3702"/>
                </a:lnTo>
                <a:lnTo>
                  <a:pt x="685707" y="7662"/>
                </a:lnTo>
                <a:lnTo>
                  <a:pt x="635408" y="14592"/>
                </a:lnTo>
                <a:lnTo>
                  <a:pt x="590622" y="22567"/>
                </a:lnTo>
                <a:lnTo>
                  <a:pt x="579010" y="26129"/>
                </a:lnTo>
                <a:lnTo>
                  <a:pt x="581883" y="35119"/>
                </a:lnTo>
                <a:lnTo>
                  <a:pt x="593850" y="32808"/>
                </a:lnTo>
                <a:lnTo>
                  <a:pt x="620391" y="25784"/>
                </a:lnTo>
                <a:lnTo>
                  <a:pt x="647488" y="19787"/>
                </a:lnTo>
                <a:lnTo>
                  <a:pt x="693307" y="13058"/>
                </a:lnTo>
                <a:lnTo>
                  <a:pt x="738965" y="10496"/>
                </a:lnTo>
                <a:lnTo>
                  <a:pt x="784461" y="12099"/>
                </a:lnTo>
                <a:lnTo>
                  <a:pt x="829795" y="17869"/>
                </a:lnTo>
                <a:lnTo>
                  <a:pt x="851183" y="22574"/>
                </a:lnTo>
                <a:lnTo>
                  <a:pt x="855179" y="23182"/>
                </a:lnTo>
                <a:lnTo>
                  <a:pt x="859443" y="24390"/>
                </a:lnTo>
                <a:lnTo>
                  <a:pt x="874968" y="27805"/>
                </a:lnTo>
                <a:lnTo>
                  <a:pt x="881734" y="29591"/>
                </a:lnTo>
                <a:close/>
              </a:path>
              <a:path w="1118234" h="902335">
                <a:moveTo>
                  <a:pt x="883941" y="19453"/>
                </a:moveTo>
                <a:lnTo>
                  <a:pt x="833238" y="7476"/>
                </a:lnTo>
                <a:lnTo>
                  <a:pt x="762102" y="0"/>
                </a:lnTo>
                <a:lnTo>
                  <a:pt x="705855" y="1280"/>
                </a:lnTo>
                <a:lnTo>
                  <a:pt x="650003" y="8494"/>
                </a:lnTo>
                <a:lnTo>
                  <a:pt x="594916" y="21250"/>
                </a:lnTo>
                <a:lnTo>
                  <a:pt x="590622" y="22567"/>
                </a:lnTo>
                <a:lnTo>
                  <a:pt x="635408" y="14592"/>
                </a:lnTo>
                <a:lnTo>
                  <a:pt x="685786" y="7656"/>
                </a:lnTo>
                <a:lnTo>
                  <a:pt x="736267" y="3702"/>
                </a:lnTo>
                <a:lnTo>
                  <a:pt x="786999" y="3717"/>
                </a:lnTo>
                <a:lnTo>
                  <a:pt x="836929" y="8861"/>
                </a:lnTo>
                <a:lnTo>
                  <a:pt x="883941" y="19453"/>
                </a:lnTo>
                <a:close/>
              </a:path>
              <a:path w="1118234" h="902335">
                <a:moveTo>
                  <a:pt x="851183" y="22574"/>
                </a:moveTo>
                <a:lnTo>
                  <a:pt x="829795" y="17869"/>
                </a:lnTo>
                <a:lnTo>
                  <a:pt x="784461" y="12099"/>
                </a:lnTo>
                <a:lnTo>
                  <a:pt x="738965" y="10496"/>
                </a:lnTo>
                <a:lnTo>
                  <a:pt x="693307" y="13058"/>
                </a:lnTo>
                <a:lnTo>
                  <a:pt x="647488" y="19787"/>
                </a:lnTo>
                <a:lnTo>
                  <a:pt x="620391" y="25784"/>
                </a:lnTo>
                <a:lnTo>
                  <a:pt x="593850" y="32808"/>
                </a:lnTo>
                <a:lnTo>
                  <a:pt x="604616" y="30769"/>
                </a:lnTo>
                <a:lnTo>
                  <a:pt x="612594" y="29345"/>
                </a:lnTo>
                <a:lnTo>
                  <a:pt x="660913" y="21549"/>
                </a:lnTo>
                <a:lnTo>
                  <a:pt x="709655" y="16081"/>
                </a:lnTo>
                <a:lnTo>
                  <a:pt x="758579" y="13887"/>
                </a:lnTo>
                <a:lnTo>
                  <a:pt x="807446" y="15911"/>
                </a:lnTo>
                <a:lnTo>
                  <a:pt x="851183" y="22574"/>
                </a:lnTo>
                <a:close/>
              </a:path>
              <a:path w="1118234" h="902335">
                <a:moveTo>
                  <a:pt x="859443" y="24390"/>
                </a:moveTo>
                <a:lnTo>
                  <a:pt x="855179" y="23182"/>
                </a:lnTo>
                <a:lnTo>
                  <a:pt x="851183" y="22574"/>
                </a:lnTo>
                <a:lnTo>
                  <a:pt x="859443" y="24390"/>
                </a:lnTo>
                <a:close/>
              </a:path>
              <a:path w="1118234" h="902335">
                <a:moveTo>
                  <a:pt x="880529" y="30365"/>
                </a:moveTo>
                <a:lnTo>
                  <a:pt x="881734" y="29591"/>
                </a:lnTo>
                <a:lnTo>
                  <a:pt x="875194" y="27987"/>
                </a:lnTo>
                <a:lnTo>
                  <a:pt x="874968" y="27805"/>
                </a:lnTo>
                <a:lnTo>
                  <a:pt x="859443" y="24390"/>
                </a:lnTo>
                <a:lnTo>
                  <a:pt x="880529" y="30365"/>
                </a:lnTo>
                <a:close/>
              </a:path>
              <a:path w="1118234" h="902335">
                <a:moveTo>
                  <a:pt x="1021488" y="478870"/>
                </a:moveTo>
                <a:lnTo>
                  <a:pt x="1053807" y="451885"/>
                </a:lnTo>
                <a:lnTo>
                  <a:pt x="1080142" y="418821"/>
                </a:lnTo>
                <a:lnTo>
                  <a:pt x="1099875" y="381462"/>
                </a:lnTo>
                <a:lnTo>
                  <a:pt x="1113163" y="338961"/>
                </a:lnTo>
                <a:lnTo>
                  <a:pt x="1118003" y="294727"/>
                </a:lnTo>
                <a:lnTo>
                  <a:pt x="1117249" y="272372"/>
                </a:lnTo>
                <a:lnTo>
                  <a:pt x="1109373" y="228831"/>
                </a:lnTo>
                <a:lnTo>
                  <a:pt x="1080254" y="163676"/>
                </a:lnTo>
                <a:lnTo>
                  <a:pt x="1051084" y="124252"/>
                </a:lnTo>
                <a:lnTo>
                  <a:pt x="1016049" y="89778"/>
                </a:lnTo>
                <a:lnTo>
                  <a:pt x="976460" y="60657"/>
                </a:lnTo>
                <a:lnTo>
                  <a:pt x="932275" y="36958"/>
                </a:lnTo>
                <a:lnTo>
                  <a:pt x="885559" y="19817"/>
                </a:lnTo>
                <a:lnTo>
                  <a:pt x="883941" y="19453"/>
                </a:lnTo>
                <a:lnTo>
                  <a:pt x="881734" y="29591"/>
                </a:lnTo>
                <a:lnTo>
                  <a:pt x="880529" y="30365"/>
                </a:lnTo>
                <a:lnTo>
                  <a:pt x="945464" y="55351"/>
                </a:lnTo>
                <a:lnTo>
                  <a:pt x="986680" y="80537"/>
                </a:lnTo>
                <a:lnTo>
                  <a:pt x="1023272" y="110782"/>
                </a:lnTo>
                <a:lnTo>
                  <a:pt x="1055030" y="146085"/>
                </a:lnTo>
                <a:lnTo>
                  <a:pt x="1080575" y="185969"/>
                </a:lnTo>
                <a:lnTo>
                  <a:pt x="1098525" y="229955"/>
                </a:lnTo>
                <a:lnTo>
                  <a:pt x="1106457" y="271351"/>
                </a:lnTo>
                <a:lnTo>
                  <a:pt x="1107381" y="292341"/>
                </a:lnTo>
                <a:lnTo>
                  <a:pt x="1106277" y="313525"/>
                </a:lnTo>
                <a:lnTo>
                  <a:pt x="1098139" y="354936"/>
                </a:lnTo>
                <a:lnTo>
                  <a:pt x="1082194" y="394045"/>
                </a:lnTo>
                <a:lnTo>
                  <a:pt x="1060151" y="428310"/>
                </a:lnTo>
                <a:lnTo>
                  <a:pt x="1032025" y="457426"/>
                </a:lnTo>
                <a:lnTo>
                  <a:pt x="998482" y="479773"/>
                </a:lnTo>
                <a:lnTo>
                  <a:pt x="969803" y="498171"/>
                </a:lnTo>
                <a:lnTo>
                  <a:pt x="973991" y="501325"/>
                </a:lnTo>
                <a:lnTo>
                  <a:pt x="977118" y="500410"/>
                </a:lnTo>
                <a:lnTo>
                  <a:pt x="983809" y="497988"/>
                </a:lnTo>
                <a:lnTo>
                  <a:pt x="1021488" y="478870"/>
                </a:lnTo>
                <a:close/>
              </a:path>
              <a:path w="1118234" h="902335">
                <a:moveTo>
                  <a:pt x="969803" y="498171"/>
                </a:moveTo>
                <a:lnTo>
                  <a:pt x="998482" y="479773"/>
                </a:lnTo>
                <a:lnTo>
                  <a:pt x="960184" y="493731"/>
                </a:lnTo>
                <a:lnTo>
                  <a:pt x="955209" y="494880"/>
                </a:lnTo>
                <a:lnTo>
                  <a:pt x="955484" y="499592"/>
                </a:lnTo>
                <a:lnTo>
                  <a:pt x="964235" y="493977"/>
                </a:lnTo>
                <a:lnTo>
                  <a:pt x="969803" y="498171"/>
                </a:lnTo>
                <a:close/>
              </a:path>
              <a:path w="1118234" h="902335">
                <a:moveTo>
                  <a:pt x="973991" y="501325"/>
                </a:moveTo>
                <a:lnTo>
                  <a:pt x="964235" y="493977"/>
                </a:lnTo>
                <a:lnTo>
                  <a:pt x="963365" y="503967"/>
                </a:lnTo>
                <a:lnTo>
                  <a:pt x="970304" y="502403"/>
                </a:lnTo>
                <a:lnTo>
                  <a:pt x="973991" y="501325"/>
                </a:lnTo>
                <a:close/>
              </a:path>
              <a:path w="1118234" h="902335">
                <a:moveTo>
                  <a:pt x="1067700" y="685304"/>
                </a:moveTo>
                <a:lnTo>
                  <a:pt x="1072221" y="681578"/>
                </a:lnTo>
                <a:lnTo>
                  <a:pt x="1072142" y="677865"/>
                </a:lnTo>
                <a:lnTo>
                  <a:pt x="1066132" y="633775"/>
                </a:lnTo>
                <a:lnTo>
                  <a:pt x="1051521" y="591985"/>
                </a:lnTo>
                <a:lnTo>
                  <a:pt x="1029124" y="553853"/>
                </a:lnTo>
                <a:lnTo>
                  <a:pt x="999757" y="520732"/>
                </a:lnTo>
                <a:lnTo>
                  <a:pt x="973991" y="501325"/>
                </a:lnTo>
                <a:lnTo>
                  <a:pt x="970304" y="502403"/>
                </a:lnTo>
                <a:lnTo>
                  <a:pt x="963365" y="503967"/>
                </a:lnTo>
                <a:lnTo>
                  <a:pt x="964235" y="493977"/>
                </a:lnTo>
                <a:lnTo>
                  <a:pt x="955484" y="499592"/>
                </a:lnTo>
                <a:lnTo>
                  <a:pt x="955596" y="501516"/>
                </a:lnTo>
                <a:lnTo>
                  <a:pt x="959314" y="503721"/>
                </a:lnTo>
                <a:lnTo>
                  <a:pt x="1000478" y="536505"/>
                </a:lnTo>
                <a:lnTo>
                  <a:pt x="1032187" y="578294"/>
                </a:lnTo>
                <a:lnTo>
                  <a:pt x="1052970" y="626474"/>
                </a:lnTo>
                <a:lnTo>
                  <a:pt x="1059553" y="667263"/>
                </a:lnTo>
                <a:lnTo>
                  <a:pt x="1069237" y="673373"/>
                </a:lnTo>
                <a:lnTo>
                  <a:pt x="1058696" y="680135"/>
                </a:lnTo>
                <a:lnTo>
                  <a:pt x="1064260" y="682922"/>
                </a:lnTo>
                <a:lnTo>
                  <a:pt x="1067700" y="685304"/>
                </a:lnTo>
                <a:close/>
              </a:path>
              <a:path w="1118234" h="902335">
                <a:moveTo>
                  <a:pt x="1058696" y="680135"/>
                </a:moveTo>
                <a:lnTo>
                  <a:pt x="1061355" y="678429"/>
                </a:lnTo>
                <a:lnTo>
                  <a:pt x="1059553" y="667263"/>
                </a:lnTo>
                <a:lnTo>
                  <a:pt x="1058099" y="666346"/>
                </a:lnTo>
                <a:lnTo>
                  <a:pt x="1022556" y="649370"/>
                </a:lnTo>
                <a:lnTo>
                  <a:pt x="970099" y="635856"/>
                </a:lnTo>
                <a:lnTo>
                  <a:pt x="916061" y="632561"/>
                </a:lnTo>
                <a:lnTo>
                  <a:pt x="861930" y="638008"/>
                </a:lnTo>
                <a:lnTo>
                  <a:pt x="809195" y="650721"/>
                </a:lnTo>
                <a:lnTo>
                  <a:pt x="757927" y="669820"/>
                </a:lnTo>
                <a:lnTo>
                  <a:pt x="708785" y="693769"/>
                </a:lnTo>
                <a:lnTo>
                  <a:pt x="661232" y="721072"/>
                </a:lnTo>
                <a:lnTo>
                  <a:pt x="614728" y="750229"/>
                </a:lnTo>
                <a:lnTo>
                  <a:pt x="435741" y="865067"/>
                </a:lnTo>
                <a:lnTo>
                  <a:pt x="476326" y="846127"/>
                </a:lnTo>
                <a:lnTo>
                  <a:pt x="521887" y="821008"/>
                </a:lnTo>
                <a:lnTo>
                  <a:pt x="566389" y="793877"/>
                </a:lnTo>
                <a:lnTo>
                  <a:pt x="655673" y="737191"/>
                </a:lnTo>
                <a:lnTo>
                  <a:pt x="702062" y="709892"/>
                </a:lnTo>
                <a:lnTo>
                  <a:pt x="749854" y="685436"/>
                </a:lnTo>
                <a:lnTo>
                  <a:pt x="799453" y="665286"/>
                </a:lnTo>
                <a:lnTo>
                  <a:pt x="851260" y="650905"/>
                </a:lnTo>
                <a:lnTo>
                  <a:pt x="906202" y="643708"/>
                </a:lnTo>
                <a:lnTo>
                  <a:pt x="961430" y="645610"/>
                </a:lnTo>
                <a:lnTo>
                  <a:pt x="1014822" y="658163"/>
                </a:lnTo>
                <a:lnTo>
                  <a:pt x="1058696" y="680135"/>
                </a:lnTo>
                <a:close/>
              </a:path>
              <a:path w="1118234" h="902335">
                <a:moveTo>
                  <a:pt x="1061355" y="678429"/>
                </a:moveTo>
                <a:lnTo>
                  <a:pt x="1069237" y="673373"/>
                </a:lnTo>
                <a:lnTo>
                  <a:pt x="1059553" y="667263"/>
                </a:lnTo>
                <a:lnTo>
                  <a:pt x="1061355" y="678429"/>
                </a:lnTo>
                <a:close/>
              </a:path>
            </a:pathLst>
          </a:custGeom>
          <a:solidFill>
            <a:srgbClr val="FFFFFF"/>
          </a:solidFill>
        </p:spPr>
        <p:txBody>
          <a:bodyPr wrap="square" lIns="0" tIns="0" rIns="0" bIns="0" rtlCol="0"/>
          <a:lstStyle/>
          <a:p>
            <a:endParaRPr dirty="0"/>
          </a:p>
        </p:txBody>
      </p:sp>
      <p:sp>
        <p:nvSpPr>
          <p:cNvPr id="10" name="object 10"/>
          <p:cNvSpPr/>
          <p:nvPr/>
        </p:nvSpPr>
        <p:spPr>
          <a:xfrm>
            <a:off x="0" y="1169253"/>
            <a:ext cx="5221493" cy="9117746"/>
          </a:xfrm>
          <a:prstGeom prst="rect">
            <a:avLst/>
          </a:prstGeom>
          <a:blipFill>
            <a:blip r:embed="rId3" cstate="print"/>
            <a:stretch>
              <a:fillRect/>
            </a:stretch>
          </a:blipFill>
        </p:spPr>
        <p:txBody>
          <a:bodyPr wrap="square" lIns="0" tIns="0" rIns="0" bIns="0" rtlCol="0"/>
          <a:lstStyle/>
          <a:p>
            <a:endParaRPr dirty="0"/>
          </a:p>
        </p:txBody>
      </p:sp>
      <p:sp>
        <p:nvSpPr>
          <p:cNvPr id="11" name="object 11"/>
          <p:cNvSpPr/>
          <p:nvPr/>
        </p:nvSpPr>
        <p:spPr>
          <a:xfrm>
            <a:off x="4458757" y="6704130"/>
            <a:ext cx="1725295" cy="1387475"/>
          </a:xfrm>
          <a:custGeom>
            <a:avLst/>
            <a:gdLst/>
            <a:ahLst/>
            <a:cxnLst/>
            <a:rect l="l" t="t" r="r" b="b"/>
            <a:pathLst>
              <a:path w="1725295" h="1387475">
                <a:moveTo>
                  <a:pt x="1283130" y="10743"/>
                </a:moveTo>
                <a:lnTo>
                  <a:pt x="1259305" y="552"/>
                </a:lnTo>
                <a:lnTo>
                  <a:pt x="1213128" y="0"/>
                </a:lnTo>
                <a:lnTo>
                  <a:pt x="1165419" y="429"/>
                </a:lnTo>
                <a:lnTo>
                  <a:pt x="1116306" y="1760"/>
                </a:lnTo>
                <a:lnTo>
                  <a:pt x="1065915" y="3910"/>
                </a:lnTo>
                <a:lnTo>
                  <a:pt x="1014372" y="6800"/>
                </a:lnTo>
                <a:lnTo>
                  <a:pt x="968662" y="21036"/>
                </a:lnTo>
                <a:lnTo>
                  <a:pt x="915197" y="25159"/>
                </a:lnTo>
                <a:lnTo>
                  <a:pt x="872052" y="37750"/>
                </a:lnTo>
                <a:lnTo>
                  <a:pt x="835474" y="61216"/>
                </a:lnTo>
                <a:lnTo>
                  <a:pt x="747731" y="87330"/>
                </a:lnTo>
                <a:lnTo>
                  <a:pt x="520810" y="232911"/>
                </a:lnTo>
                <a:lnTo>
                  <a:pt x="487211" y="269555"/>
                </a:lnTo>
                <a:lnTo>
                  <a:pt x="738899" y="108085"/>
                </a:lnTo>
                <a:lnTo>
                  <a:pt x="836037" y="75944"/>
                </a:lnTo>
                <a:lnTo>
                  <a:pt x="903318" y="32780"/>
                </a:lnTo>
                <a:lnTo>
                  <a:pt x="957559" y="28159"/>
                </a:lnTo>
                <a:lnTo>
                  <a:pt x="1004619" y="13057"/>
                </a:lnTo>
                <a:lnTo>
                  <a:pt x="1057975" y="9004"/>
                </a:lnTo>
                <a:lnTo>
                  <a:pt x="1110534" y="5463"/>
                </a:lnTo>
                <a:lnTo>
                  <a:pt x="1162059" y="2585"/>
                </a:lnTo>
                <a:lnTo>
                  <a:pt x="1212314" y="522"/>
                </a:lnTo>
                <a:lnTo>
                  <a:pt x="1267341" y="10485"/>
                </a:lnTo>
                <a:lnTo>
                  <a:pt x="1283130" y="10743"/>
                </a:lnTo>
                <a:close/>
              </a:path>
              <a:path w="1725295" h="1387475">
                <a:moveTo>
                  <a:pt x="1631368" y="1044411"/>
                </a:moveTo>
                <a:lnTo>
                  <a:pt x="1636126" y="1041359"/>
                </a:lnTo>
                <a:lnTo>
                  <a:pt x="1634814" y="1022832"/>
                </a:lnTo>
                <a:lnTo>
                  <a:pt x="1627312" y="1016835"/>
                </a:lnTo>
                <a:lnTo>
                  <a:pt x="1612361" y="1011339"/>
                </a:lnTo>
                <a:lnTo>
                  <a:pt x="1596544" y="1006397"/>
                </a:lnTo>
                <a:lnTo>
                  <a:pt x="1573005" y="991321"/>
                </a:lnTo>
                <a:lnTo>
                  <a:pt x="1533251" y="986647"/>
                </a:lnTo>
                <a:lnTo>
                  <a:pt x="1483371" y="973381"/>
                </a:lnTo>
                <a:lnTo>
                  <a:pt x="1437576" y="972583"/>
                </a:lnTo>
                <a:lnTo>
                  <a:pt x="1389504" y="973246"/>
                </a:lnTo>
                <a:lnTo>
                  <a:pt x="1339649" y="975052"/>
                </a:lnTo>
                <a:lnTo>
                  <a:pt x="1250293" y="1002201"/>
                </a:lnTo>
                <a:lnTo>
                  <a:pt x="1098972" y="1054014"/>
                </a:lnTo>
                <a:lnTo>
                  <a:pt x="756231" y="1273899"/>
                </a:lnTo>
                <a:lnTo>
                  <a:pt x="709172" y="1289001"/>
                </a:lnTo>
                <a:lnTo>
                  <a:pt x="669237" y="1314621"/>
                </a:lnTo>
                <a:lnTo>
                  <a:pt x="531566" y="1357677"/>
                </a:lnTo>
                <a:lnTo>
                  <a:pt x="489996" y="1369257"/>
                </a:lnTo>
                <a:lnTo>
                  <a:pt x="442896" y="1369296"/>
                </a:lnTo>
                <a:lnTo>
                  <a:pt x="397586" y="1368187"/>
                </a:lnTo>
                <a:lnTo>
                  <a:pt x="354526" y="1365635"/>
                </a:lnTo>
                <a:lnTo>
                  <a:pt x="316614" y="1359779"/>
                </a:lnTo>
                <a:lnTo>
                  <a:pt x="274808" y="1341333"/>
                </a:lnTo>
                <a:lnTo>
                  <a:pt x="242821" y="1331676"/>
                </a:lnTo>
                <a:lnTo>
                  <a:pt x="206940" y="1309430"/>
                </a:lnTo>
                <a:lnTo>
                  <a:pt x="186935" y="1292086"/>
                </a:lnTo>
                <a:lnTo>
                  <a:pt x="174529" y="1284956"/>
                </a:lnTo>
                <a:lnTo>
                  <a:pt x="156005" y="1266662"/>
                </a:lnTo>
                <a:lnTo>
                  <a:pt x="145080" y="1258582"/>
                </a:lnTo>
                <a:lnTo>
                  <a:pt x="128053" y="1239328"/>
                </a:lnTo>
                <a:lnTo>
                  <a:pt x="118657" y="1230267"/>
                </a:lnTo>
                <a:lnTo>
                  <a:pt x="103175" y="1210022"/>
                </a:lnTo>
                <a:lnTo>
                  <a:pt x="95324" y="1199970"/>
                </a:lnTo>
                <a:lnTo>
                  <a:pt x="81390" y="1178731"/>
                </a:lnTo>
                <a:lnTo>
                  <a:pt x="68234" y="1156994"/>
                </a:lnTo>
                <a:lnTo>
                  <a:pt x="62713" y="1145447"/>
                </a:lnTo>
                <a:lnTo>
                  <a:pt x="51112" y="1122712"/>
                </a:lnTo>
                <a:lnTo>
                  <a:pt x="47136" y="1110174"/>
                </a:lnTo>
                <a:lnTo>
                  <a:pt x="37058" y="1086461"/>
                </a:lnTo>
                <a:lnTo>
                  <a:pt x="34594" y="1072953"/>
                </a:lnTo>
                <a:lnTo>
                  <a:pt x="26029" y="1048271"/>
                </a:lnTo>
                <a:lnTo>
                  <a:pt x="21653" y="1005811"/>
                </a:lnTo>
                <a:lnTo>
                  <a:pt x="21735" y="960492"/>
                </a:lnTo>
                <a:lnTo>
                  <a:pt x="25762" y="912642"/>
                </a:lnTo>
                <a:lnTo>
                  <a:pt x="33222" y="862589"/>
                </a:lnTo>
                <a:lnTo>
                  <a:pt x="50460" y="821352"/>
                </a:lnTo>
                <a:lnTo>
                  <a:pt x="70106" y="778570"/>
                </a:lnTo>
                <a:lnTo>
                  <a:pt x="91649" y="734572"/>
                </a:lnTo>
                <a:lnTo>
                  <a:pt x="117650" y="687714"/>
                </a:lnTo>
                <a:lnTo>
                  <a:pt x="151524" y="650892"/>
                </a:lnTo>
                <a:lnTo>
                  <a:pt x="179337" y="602871"/>
                </a:lnTo>
                <a:lnTo>
                  <a:pt x="321579" y="451260"/>
                </a:lnTo>
                <a:lnTo>
                  <a:pt x="421901" y="341633"/>
                </a:lnTo>
                <a:lnTo>
                  <a:pt x="462541" y="315560"/>
                </a:lnTo>
                <a:lnTo>
                  <a:pt x="530592" y="241724"/>
                </a:lnTo>
                <a:lnTo>
                  <a:pt x="446915" y="295407"/>
                </a:lnTo>
                <a:lnTo>
                  <a:pt x="314661" y="440610"/>
                </a:lnTo>
                <a:lnTo>
                  <a:pt x="275086" y="465999"/>
                </a:lnTo>
                <a:lnTo>
                  <a:pt x="242495" y="501997"/>
                </a:lnTo>
                <a:lnTo>
                  <a:pt x="207960" y="539241"/>
                </a:lnTo>
                <a:lnTo>
                  <a:pt x="180311" y="587158"/>
                </a:lnTo>
                <a:lnTo>
                  <a:pt x="112668" y="660732"/>
                </a:lnTo>
                <a:lnTo>
                  <a:pt x="87035" y="707354"/>
                </a:lnTo>
                <a:lnTo>
                  <a:pt x="62719" y="753132"/>
                </a:lnTo>
                <a:lnTo>
                  <a:pt x="40042" y="797858"/>
                </a:lnTo>
                <a:lnTo>
                  <a:pt x="24910" y="837744"/>
                </a:lnTo>
                <a:lnTo>
                  <a:pt x="11733" y="876376"/>
                </a:lnTo>
                <a:lnTo>
                  <a:pt x="7842" y="924138"/>
                </a:lnTo>
                <a:lnTo>
                  <a:pt x="0" y="959347"/>
                </a:lnTo>
                <a:lnTo>
                  <a:pt x="3413" y="1002424"/>
                </a:lnTo>
                <a:lnTo>
                  <a:pt x="9992" y="1043470"/>
                </a:lnTo>
                <a:lnTo>
                  <a:pt x="19734" y="1082487"/>
                </a:lnTo>
                <a:lnTo>
                  <a:pt x="32642" y="1119473"/>
                </a:lnTo>
                <a:lnTo>
                  <a:pt x="54584" y="1165751"/>
                </a:lnTo>
                <a:lnTo>
                  <a:pt x="81851" y="1208614"/>
                </a:lnTo>
                <a:lnTo>
                  <a:pt x="114448" y="1248057"/>
                </a:lnTo>
                <a:lnTo>
                  <a:pt x="159237" y="1294767"/>
                </a:lnTo>
                <a:lnTo>
                  <a:pt x="244266" y="1345839"/>
                </a:lnTo>
                <a:lnTo>
                  <a:pt x="289616" y="1362011"/>
                </a:lnTo>
                <a:lnTo>
                  <a:pt x="338918" y="1375648"/>
                </a:lnTo>
                <a:lnTo>
                  <a:pt x="391610" y="1387110"/>
                </a:lnTo>
                <a:lnTo>
                  <a:pt x="440271" y="1386069"/>
                </a:lnTo>
                <a:lnTo>
                  <a:pt x="491198" y="1383575"/>
                </a:lnTo>
                <a:lnTo>
                  <a:pt x="583882" y="1354291"/>
                </a:lnTo>
                <a:lnTo>
                  <a:pt x="728620" y="1306702"/>
                </a:lnTo>
                <a:lnTo>
                  <a:pt x="1026147" y="1115823"/>
                </a:lnTo>
                <a:lnTo>
                  <a:pt x="1076551" y="1098576"/>
                </a:lnTo>
                <a:lnTo>
                  <a:pt x="1163048" y="1043084"/>
                </a:lnTo>
                <a:lnTo>
                  <a:pt x="1309741" y="994240"/>
                </a:lnTo>
                <a:lnTo>
                  <a:pt x="1361105" y="991465"/>
                </a:lnTo>
                <a:lnTo>
                  <a:pt x="1410968" y="989653"/>
                </a:lnTo>
                <a:lnTo>
                  <a:pt x="1458696" y="989211"/>
                </a:lnTo>
                <a:lnTo>
                  <a:pt x="1503654" y="990546"/>
                </a:lnTo>
                <a:lnTo>
                  <a:pt x="1552068" y="1004753"/>
                </a:lnTo>
                <a:lnTo>
                  <a:pt x="1596445" y="1021549"/>
                </a:lnTo>
                <a:lnTo>
                  <a:pt x="1631368" y="1044411"/>
                </a:lnTo>
                <a:close/>
              </a:path>
              <a:path w="1725295" h="1387475">
                <a:moveTo>
                  <a:pt x="1346235" y="35316"/>
                </a:moveTo>
                <a:lnTo>
                  <a:pt x="1358061" y="27729"/>
                </a:lnTo>
                <a:lnTo>
                  <a:pt x="1352248" y="21421"/>
                </a:lnTo>
                <a:lnTo>
                  <a:pt x="1333876" y="16627"/>
                </a:lnTo>
                <a:lnTo>
                  <a:pt x="1329107" y="16127"/>
                </a:lnTo>
                <a:lnTo>
                  <a:pt x="1308509" y="14252"/>
                </a:lnTo>
                <a:lnTo>
                  <a:pt x="1287527" y="12624"/>
                </a:lnTo>
                <a:lnTo>
                  <a:pt x="1283130" y="10743"/>
                </a:lnTo>
                <a:lnTo>
                  <a:pt x="1267341" y="10485"/>
                </a:lnTo>
                <a:lnTo>
                  <a:pt x="1212314" y="522"/>
                </a:lnTo>
                <a:lnTo>
                  <a:pt x="1162059" y="2585"/>
                </a:lnTo>
                <a:lnTo>
                  <a:pt x="1110534" y="5463"/>
                </a:lnTo>
                <a:lnTo>
                  <a:pt x="1057975" y="9004"/>
                </a:lnTo>
                <a:lnTo>
                  <a:pt x="1004619" y="13057"/>
                </a:lnTo>
                <a:lnTo>
                  <a:pt x="957559" y="28159"/>
                </a:lnTo>
                <a:lnTo>
                  <a:pt x="903318" y="32780"/>
                </a:lnTo>
                <a:lnTo>
                  <a:pt x="895184" y="37998"/>
                </a:lnTo>
                <a:lnTo>
                  <a:pt x="902338" y="48497"/>
                </a:lnTo>
                <a:lnTo>
                  <a:pt x="913759" y="41170"/>
                </a:lnTo>
                <a:lnTo>
                  <a:pt x="914426" y="41452"/>
                </a:lnTo>
                <a:lnTo>
                  <a:pt x="953516" y="30753"/>
                </a:lnTo>
                <a:lnTo>
                  <a:pt x="1000968" y="30488"/>
                </a:lnTo>
                <a:lnTo>
                  <a:pt x="1042005" y="19249"/>
                </a:lnTo>
                <a:lnTo>
                  <a:pt x="1085579" y="19334"/>
                </a:lnTo>
                <a:lnTo>
                  <a:pt x="1091910" y="17411"/>
                </a:lnTo>
                <a:lnTo>
                  <a:pt x="1097443" y="17162"/>
                </a:lnTo>
                <a:lnTo>
                  <a:pt x="1127946" y="9381"/>
                </a:lnTo>
                <a:lnTo>
                  <a:pt x="1172848" y="10752"/>
                </a:lnTo>
                <a:lnTo>
                  <a:pt x="1216559" y="12887"/>
                </a:lnTo>
                <a:lnTo>
                  <a:pt x="1258884" y="15911"/>
                </a:lnTo>
                <a:lnTo>
                  <a:pt x="1287240" y="24574"/>
                </a:lnTo>
                <a:lnTo>
                  <a:pt x="1292263" y="24675"/>
                </a:lnTo>
                <a:lnTo>
                  <a:pt x="1321173" y="32273"/>
                </a:lnTo>
                <a:lnTo>
                  <a:pt x="1346235" y="35316"/>
                </a:lnTo>
                <a:close/>
              </a:path>
              <a:path w="1725295" h="1387475">
                <a:moveTo>
                  <a:pt x="877908" y="64171"/>
                </a:moveTo>
                <a:lnTo>
                  <a:pt x="902338" y="48497"/>
                </a:lnTo>
                <a:lnTo>
                  <a:pt x="895184" y="37998"/>
                </a:lnTo>
                <a:lnTo>
                  <a:pt x="836037" y="75944"/>
                </a:lnTo>
                <a:lnTo>
                  <a:pt x="877908" y="64171"/>
                </a:lnTo>
                <a:close/>
              </a:path>
              <a:path w="1725295" h="1387475">
                <a:moveTo>
                  <a:pt x="914426" y="41452"/>
                </a:moveTo>
                <a:lnTo>
                  <a:pt x="913759" y="41170"/>
                </a:lnTo>
                <a:lnTo>
                  <a:pt x="912496" y="41981"/>
                </a:lnTo>
                <a:lnTo>
                  <a:pt x="914426" y="41452"/>
                </a:lnTo>
                <a:close/>
              </a:path>
              <a:path w="1725295" h="1387475">
                <a:moveTo>
                  <a:pt x="1085579" y="19334"/>
                </a:moveTo>
                <a:lnTo>
                  <a:pt x="1042005" y="19249"/>
                </a:lnTo>
                <a:lnTo>
                  <a:pt x="1000968" y="30488"/>
                </a:lnTo>
                <a:lnTo>
                  <a:pt x="953516" y="30753"/>
                </a:lnTo>
                <a:lnTo>
                  <a:pt x="914426" y="41452"/>
                </a:lnTo>
                <a:lnTo>
                  <a:pt x="927936" y="47164"/>
                </a:lnTo>
                <a:lnTo>
                  <a:pt x="942524" y="37805"/>
                </a:lnTo>
                <a:lnTo>
                  <a:pt x="1047251" y="30973"/>
                </a:lnTo>
                <a:lnTo>
                  <a:pt x="1085579" y="19334"/>
                </a:lnTo>
                <a:close/>
              </a:path>
              <a:path w="1725295" h="1387475">
                <a:moveTo>
                  <a:pt x="1097443" y="17162"/>
                </a:moveTo>
                <a:lnTo>
                  <a:pt x="1091910" y="17411"/>
                </a:lnTo>
                <a:lnTo>
                  <a:pt x="1085579" y="19334"/>
                </a:lnTo>
                <a:lnTo>
                  <a:pt x="1088903" y="19340"/>
                </a:lnTo>
                <a:lnTo>
                  <a:pt x="1097443" y="17162"/>
                </a:lnTo>
                <a:close/>
              </a:path>
              <a:path w="1725295" h="1387475">
                <a:moveTo>
                  <a:pt x="1287240" y="24574"/>
                </a:moveTo>
                <a:lnTo>
                  <a:pt x="1258884" y="15911"/>
                </a:lnTo>
                <a:lnTo>
                  <a:pt x="1216559" y="12887"/>
                </a:lnTo>
                <a:lnTo>
                  <a:pt x="1172848" y="10752"/>
                </a:lnTo>
                <a:lnTo>
                  <a:pt x="1127946" y="9381"/>
                </a:lnTo>
                <a:lnTo>
                  <a:pt x="1097443" y="17162"/>
                </a:lnTo>
                <a:lnTo>
                  <a:pt x="1142498" y="15134"/>
                </a:lnTo>
                <a:lnTo>
                  <a:pt x="1191883" y="13629"/>
                </a:lnTo>
                <a:lnTo>
                  <a:pt x="1246649" y="23760"/>
                </a:lnTo>
                <a:lnTo>
                  <a:pt x="1287240" y="24574"/>
                </a:lnTo>
                <a:close/>
              </a:path>
              <a:path w="1725295" h="1387475">
                <a:moveTo>
                  <a:pt x="1333876" y="16627"/>
                </a:moveTo>
                <a:lnTo>
                  <a:pt x="1313213" y="11234"/>
                </a:lnTo>
                <a:lnTo>
                  <a:pt x="1283130" y="10743"/>
                </a:lnTo>
                <a:lnTo>
                  <a:pt x="1287527" y="12624"/>
                </a:lnTo>
                <a:lnTo>
                  <a:pt x="1308509" y="14252"/>
                </a:lnTo>
                <a:lnTo>
                  <a:pt x="1329107" y="16127"/>
                </a:lnTo>
                <a:lnTo>
                  <a:pt x="1333876" y="16627"/>
                </a:lnTo>
                <a:close/>
              </a:path>
              <a:path w="1725295" h="1387475">
                <a:moveTo>
                  <a:pt x="1321173" y="32273"/>
                </a:moveTo>
                <a:lnTo>
                  <a:pt x="1292263" y="24675"/>
                </a:lnTo>
                <a:lnTo>
                  <a:pt x="1287240" y="24574"/>
                </a:lnTo>
                <a:lnTo>
                  <a:pt x="1306681" y="30514"/>
                </a:lnTo>
                <a:lnTo>
                  <a:pt x="1321173" y="32273"/>
                </a:lnTo>
                <a:close/>
              </a:path>
              <a:path w="1725295" h="1387475">
                <a:moveTo>
                  <a:pt x="1352248" y="21421"/>
                </a:moveTo>
                <a:lnTo>
                  <a:pt x="1349322" y="18246"/>
                </a:lnTo>
                <a:lnTo>
                  <a:pt x="1333876" y="16627"/>
                </a:lnTo>
                <a:lnTo>
                  <a:pt x="1352248" y="21421"/>
                </a:lnTo>
                <a:close/>
              </a:path>
              <a:path w="1725295" h="1387475">
                <a:moveTo>
                  <a:pt x="1357847" y="42701"/>
                </a:moveTo>
                <a:lnTo>
                  <a:pt x="1346134" y="35380"/>
                </a:lnTo>
                <a:lnTo>
                  <a:pt x="1321173" y="32273"/>
                </a:lnTo>
                <a:lnTo>
                  <a:pt x="1342316" y="37830"/>
                </a:lnTo>
                <a:lnTo>
                  <a:pt x="1357847" y="42701"/>
                </a:lnTo>
                <a:close/>
              </a:path>
              <a:path w="1725295" h="1387475">
                <a:moveTo>
                  <a:pt x="1563590" y="740849"/>
                </a:moveTo>
                <a:lnTo>
                  <a:pt x="1607145" y="712907"/>
                </a:lnTo>
                <a:lnTo>
                  <a:pt x="1642883" y="674891"/>
                </a:lnTo>
                <a:lnTo>
                  <a:pt x="1669817" y="627433"/>
                </a:lnTo>
                <a:lnTo>
                  <a:pt x="1693819" y="581857"/>
                </a:lnTo>
                <a:lnTo>
                  <a:pt x="1698678" y="563651"/>
                </a:lnTo>
                <a:lnTo>
                  <a:pt x="1709947" y="556421"/>
                </a:lnTo>
                <a:lnTo>
                  <a:pt x="1720442" y="504422"/>
                </a:lnTo>
                <a:lnTo>
                  <a:pt x="1724853" y="471414"/>
                </a:lnTo>
                <a:lnTo>
                  <a:pt x="1719388" y="444742"/>
                </a:lnTo>
                <a:lnTo>
                  <a:pt x="1720202" y="429131"/>
                </a:lnTo>
                <a:lnTo>
                  <a:pt x="1720400" y="413915"/>
                </a:lnTo>
                <a:lnTo>
                  <a:pt x="1719983" y="399094"/>
                </a:lnTo>
                <a:lnTo>
                  <a:pt x="1718950" y="384667"/>
                </a:lnTo>
                <a:lnTo>
                  <a:pt x="1710419" y="359963"/>
                </a:lnTo>
                <a:lnTo>
                  <a:pt x="1708080" y="346375"/>
                </a:lnTo>
                <a:lnTo>
                  <a:pt x="1679766" y="274006"/>
                </a:lnTo>
                <a:lnTo>
                  <a:pt x="1653070" y="230777"/>
                </a:lnTo>
                <a:lnTo>
                  <a:pt x="1621655" y="190576"/>
                </a:lnTo>
                <a:lnTo>
                  <a:pt x="1585859" y="153185"/>
                </a:lnTo>
                <a:lnTo>
                  <a:pt x="1546023" y="118387"/>
                </a:lnTo>
                <a:lnTo>
                  <a:pt x="1502485" y="85962"/>
                </a:lnTo>
                <a:lnTo>
                  <a:pt x="1461710" y="66855"/>
                </a:lnTo>
                <a:lnTo>
                  <a:pt x="1410674" y="39242"/>
                </a:lnTo>
                <a:lnTo>
                  <a:pt x="1363369" y="24324"/>
                </a:lnTo>
                <a:lnTo>
                  <a:pt x="1352248" y="21421"/>
                </a:lnTo>
                <a:lnTo>
                  <a:pt x="1358061" y="27729"/>
                </a:lnTo>
                <a:lnTo>
                  <a:pt x="1355781" y="29191"/>
                </a:lnTo>
                <a:lnTo>
                  <a:pt x="1358009" y="42598"/>
                </a:lnTo>
                <a:lnTo>
                  <a:pt x="1358113" y="42785"/>
                </a:lnTo>
                <a:lnTo>
                  <a:pt x="1389706" y="52694"/>
                </a:lnTo>
                <a:lnTo>
                  <a:pt x="1434186" y="69424"/>
                </a:lnTo>
                <a:lnTo>
                  <a:pt x="1475512" y="88178"/>
                </a:lnTo>
                <a:lnTo>
                  <a:pt x="1520296" y="119803"/>
                </a:lnTo>
                <a:lnTo>
                  <a:pt x="1561141" y="153954"/>
                </a:lnTo>
                <a:lnTo>
                  <a:pt x="1591386" y="179817"/>
                </a:lnTo>
                <a:lnTo>
                  <a:pt x="1624402" y="218991"/>
                </a:lnTo>
                <a:lnTo>
                  <a:pt x="1652983" y="261011"/>
                </a:lnTo>
                <a:lnTo>
                  <a:pt x="1676782" y="306098"/>
                </a:lnTo>
                <a:lnTo>
                  <a:pt x="1695453" y="354475"/>
                </a:lnTo>
                <a:lnTo>
                  <a:pt x="1701679" y="395748"/>
                </a:lnTo>
                <a:lnTo>
                  <a:pt x="1702808" y="425201"/>
                </a:lnTo>
                <a:lnTo>
                  <a:pt x="1709387" y="451158"/>
                </a:lnTo>
                <a:lnTo>
                  <a:pt x="1705274" y="499064"/>
                </a:lnTo>
                <a:lnTo>
                  <a:pt x="1693196" y="521901"/>
                </a:lnTo>
                <a:lnTo>
                  <a:pt x="1689874" y="539121"/>
                </a:lnTo>
                <a:lnTo>
                  <a:pt x="1686125" y="556615"/>
                </a:lnTo>
                <a:lnTo>
                  <a:pt x="1681996" y="574353"/>
                </a:lnTo>
                <a:lnTo>
                  <a:pt x="1677487" y="592334"/>
                </a:lnTo>
                <a:lnTo>
                  <a:pt x="1665741" y="599870"/>
                </a:lnTo>
                <a:lnTo>
                  <a:pt x="1641360" y="645690"/>
                </a:lnTo>
                <a:lnTo>
                  <a:pt x="1573300" y="719531"/>
                </a:lnTo>
                <a:lnTo>
                  <a:pt x="1513205" y="758086"/>
                </a:lnTo>
                <a:lnTo>
                  <a:pt x="1563590" y="740849"/>
                </a:lnTo>
                <a:close/>
              </a:path>
              <a:path w="1725295" h="1387475">
                <a:moveTo>
                  <a:pt x="1358036" y="42761"/>
                </a:moveTo>
                <a:lnTo>
                  <a:pt x="1355781" y="29191"/>
                </a:lnTo>
                <a:lnTo>
                  <a:pt x="1346134" y="35380"/>
                </a:lnTo>
                <a:lnTo>
                  <a:pt x="1357847" y="42701"/>
                </a:lnTo>
                <a:lnTo>
                  <a:pt x="1358036" y="42761"/>
                </a:lnTo>
                <a:close/>
              </a:path>
              <a:path w="1725295" h="1387475">
                <a:moveTo>
                  <a:pt x="1358047" y="42826"/>
                </a:moveTo>
                <a:lnTo>
                  <a:pt x="1357847" y="42701"/>
                </a:lnTo>
                <a:lnTo>
                  <a:pt x="1358047" y="42826"/>
                </a:lnTo>
                <a:close/>
              </a:path>
              <a:path w="1725295" h="1387475">
                <a:moveTo>
                  <a:pt x="1499816" y="766675"/>
                </a:moveTo>
                <a:lnTo>
                  <a:pt x="1573300" y="719531"/>
                </a:lnTo>
                <a:lnTo>
                  <a:pt x="1476711" y="751320"/>
                </a:lnTo>
                <a:lnTo>
                  <a:pt x="1470482" y="755316"/>
                </a:lnTo>
                <a:lnTo>
                  <a:pt x="1473121" y="768712"/>
                </a:lnTo>
                <a:lnTo>
                  <a:pt x="1487813" y="759287"/>
                </a:lnTo>
                <a:lnTo>
                  <a:pt x="1499816" y="766675"/>
                </a:lnTo>
                <a:close/>
              </a:path>
              <a:path w="1725295" h="1387475">
                <a:moveTo>
                  <a:pt x="1643008" y="1052032"/>
                </a:moveTo>
                <a:lnTo>
                  <a:pt x="1655139" y="1044250"/>
                </a:lnTo>
                <a:lnTo>
                  <a:pt x="1646174" y="989646"/>
                </a:lnTo>
                <a:lnTo>
                  <a:pt x="1631612" y="938632"/>
                </a:lnTo>
                <a:lnTo>
                  <a:pt x="1618290" y="901913"/>
                </a:lnTo>
                <a:lnTo>
                  <a:pt x="1592470" y="858122"/>
                </a:lnTo>
                <a:lnTo>
                  <a:pt x="1560988" y="817963"/>
                </a:lnTo>
                <a:lnTo>
                  <a:pt x="1523824" y="781451"/>
                </a:lnTo>
                <a:lnTo>
                  <a:pt x="1487813" y="759287"/>
                </a:lnTo>
                <a:lnTo>
                  <a:pt x="1486734" y="775067"/>
                </a:lnTo>
                <a:lnTo>
                  <a:pt x="1486137" y="775451"/>
                </a:lnTo>
                <a:lnTo>
                  <a:pt x="1517651" y="800499"/>
                </a:lnTo>
                <a:lnTo>
                  <a:pt x="1547359" y="826707"/>
                </a:lnTo>
                <a:lnTo>
                  <a:pt x="1578512" y="867076"/>
                </a:lnTo>
                <a:lnTo>
                  <a:pt x="1604295" y="910891"/>
                </a:lnTo>
                <a:lnTo>
                  <a:pt x="1617892" y="947434"/>
                </a:lnTo>
                <a:lnTo>
                  <a:pt x="1633060" y="998059"/>
                </a:lnTo>
                <a:lnTo>
                  <a:pt x="1634814" y="1022832"/>
                </a:lnTo>
                <a:lnTo>
                  <a:pt x="1648256" y="1033577"/>
                </a:lnTo>
                <a:lnTo>
                  <a:pt x="1631368" y="1044411"/>
                </a:lnTo>
                <a:lnTo>
                  <a:pt x="1643008" y="1052032"/>
                </a:lnTo>
                <a:close/>
              </a:path>
              <a:path w="1725295" h="1387475">
                <a:moveTo>
                  <a:pt x="1486137" y="775451"/>
                </a:moveTo>
                <a:lnTo>
                  <a:pt x="1486734" y="775067"/>
                </a:lnTo>
                <a:lnTo>
                  <a:pt x="1487813" y="759287"/>
                </a:lnTo>
                <a:lnTo>
                  <a:pt x="1475632" y="767101"/>
                </a:lnTo>
                <a:lnTo>
                  <a:pt x="1486137" y="775451"/>
                </a:lnTo>
                <a:close/>
              </a:path>
              <a:path w="1725295" h="1387475">
                <a:moveTo>
                  <a:pt x="1636126" y="1041359"/>
                </a:moveTo>
                <a:lnTo>
                  <a:pt x="1648256" y="1033577"/>
                </a:lnTo>
                <a:lnTo>
                  <a:pt x="1634814" y="1022832"/>
                </a:lnTo>
                <a:lnTo>
                  <a:pt x="1636126" y="1041359"/>
                </a:lnTo>
                <a:close/>
              </a:path>
            </a:pathLst>
          </a:custGeom>
          <a:solidFill>
            <a:srgbClr val="FFFFFF"/>
          </a:solidFill>
        </p:spPr>
        <p:txBody>
          <a:bodyPr wrap="square" lIns="0" tIns="0" rIns="0" bIns="0" rtlCol="0"/>
          <a:lstStyle/>
          <a:p>
            <a:endParaRPr dirty="0"/>
          </a:p>
        </p:txBody>
      </p:sp>
      <p:sp>
        <p:nvSpPr>
          <p:cNvPr id="12" name="object 12"/>
          <p:cNvSpPr txBox="1">
            <a:spLocks noGrp="1"/>
          </p:cNvSpPr>
          <p:nvPr>
            <p:ph type="title"/>
          </p:nvPr>
        </p:nvSpPr>
        <p:spPr>
          <a:xfrm>
            <a:off x="589699" y="414522"/>
            <a:ext cx="4705985" cy="665480"/>
          </a:xfrm>
          <a:prstGeom prst="rect">
            <a:avLst/>
          </a:prstGeom>
        </p:spPr>
        <p:txBody>
          <a:bodyPr vert="horz" wrap="square" lIns="0" tIns="12700" rIns="0" bIns="0" rtlCol="0">
            <a:spAutoFit/>
          </a:bodyPr>
          <a:lstStyle/>
          <a:p>
            <a:pPr marL="12700">
              <a:lnSpc>
                <a:spcPct val="100000"/>
              </a:lnSpc>
              <a:spcBef>
                <a:spcPts val="100"/>
              </a:spcBef>
            </a:pPr>
            <a:r>
              <a:rPr dirty="0"/>
              <a:t>Targeted</a:t>
            </a:r>
          </a:p>
        </p:txBody>
      </p:sp>
      <p:sp>
        <p:nvSpPr>
          <p:cNvPr id="13" name="object 13"/>
          <p:cNvSpPr txBox="1"/>
          <p:nvPr/>
        </p:nvSpPr>
        <p:spPr>
          <a:xfrm>
            <a:off x="3827211" y="3559680"/>
            <a:ext cx="3592195" cy="1305560"/>
          </a:xfrm>
          <a:prstGeom prst="rect">
            <a:avLst/>
          </a:prstGeom>
        </p:spPr>
        <p:txBody>
          <a:bodyPr vert="horz" wrap="square" lIns="0" tIns="92710" rIns="0" bIns="0" rtlCol="0">
            <a:spAutoFit/>
          </a:bodyPr>
          <a:lstStyle/>
          <a:p>
            <a:pPr marL="12700" marR="5080" indent="785495">
              <a:lnSpc>
                <a:spcPts val="3150"/>
              </a:lnSpc>
              <a:spcBef>
                <a:spcPts val="730"/>
              </a:spcBef>
            </a:pPr>
            <a:r>
              <a:rPr sz="3150" spc="220" dirty="0">
                <a:solidFill>
                  <a:srgbClr val="4E948F"/>
                </a:solidFill>
                <a:latin typeface="Tahoma"/>
                <a:cs typeface="Tahoma"/>
              </a:rPr>
              <a:t>Expectant  </a:t>
            </a:r>
            <a:r>
              <a:rPr sz="3150" spc="210" dirty="0">
                <a:solidFill>
                  <a:srgbClr val="4E948F"/>
                </a:solidFill>
                <a:latin typeface="Tahoma"/>
                <a:cs typeface="Tahoma"/>
              </a:rPr>
              <a:t>Parents </a:t>
            </a:r>
            <a:r>
              <a:rPr sz="3150" spc="175" dirty="0">
                <a:solidFill>
                  <a:srgbClr val="4E948F"/>
                </a:solidFill>
                <a:latin typeface="Tahoma"/>
                <a:cs typeface="Tahoma"/>
              </a:rPr>
              <a:t>from</a:t>
            </a:r>
            <a:r>
              <a:rPr sz="3150" spc="-530" dirty="0">
                <a:solidFill>
                  <a:srgbClr val="4E948F"/>
                </a:solidFill>
                <a:latin typeface="Tahoma"/>
                <a:cs typeface="Tahoma"/>
              </a:rPr>
              <a:t> </a:t>
            </a:r>
            <a:r>
              <a:rPr sz="3150" spc="240" dirty="0">
                <a:solidFill>
                  <a:srgbClr val="4E948F"/>
                </a:solidFill>
                <a:latin typeface="Tahoma"/>
                <a:cs typeface="Tahoma"/>
              </a:rPr>
              <a:t>5-42  </a:t>
            </a:r>
            <a:r>
              <a:rPr sz="3150" spc="360" dirty="0">
                <a:solidFill>
                  <a:srgbClr val="4E948F"/>
                </a:solidFill>
                <a:latin typeface="Tahoma"/>
                <a:cs typeface="Tahoma"/>
              </a:rPr>
              <a:t>Weeks’</a:t>
            </a:r>
            <a:r>
              <a:rPr sz="3150" spc="-155" dirty="0">
                <a:solidFill>
                  <a:srgbClr val="4E948F"/>
                </a:solidFill>
                <a:latin typeface="Tahoma"/>
                <a:cs typeface="Tahoma"/>
              </a:rPr>
              <a:t> </a:t>
            </a:r>
            <a:r>
              <a:rPr sz="3150" spc="225" dirty="0">
                <a:solidFill>
                  <a:srgbClr val="4E948F"/>
                </a:solidFill>
                <a:latin typeface="Tahoma"/>
                <a:cs typeface="Tahoma"/>
              </a:rPr>
              <a:t>Gestation</a:t>
            </a:r>
            <a:endParaRPr sz="3150" dirty="0">
              <a:latin typeface="Tahoma"/>
              <a:cs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12420" y="1333500"/>
            <a:ext cx="7933055" cy="7912100"/>
          </a:xfrm>
          <a:custGeom>
            <a:avLst/>
            <a:gdLst/>
            <a:ahLst/>
            <a:cxnLst/>
            <a:rect l="l" t="t" r="r" b="b"/>
            <a:pathLst>
              <a:path w="7933055" h="7912100">
                <a:moveTo>
                  <a:pt x="4395506" y="12699"/>
                </a:moveTo>
                <a:lnTo>
                  <a:pt x="3537393" y="12699"/>
                </a:lnTo>
                <a:lnTo>
                  <a:pt x="3584454" y="0"/>
                </a:lnTo>
                <a:lnTo>
                  <a:pt x="4348445" y="0"/>
                </a:lnTo>
                <a:lnTo>
                  <a:pt x="4395506" y="12699"/>
                </a:lnTo>
                <a:close/>
              </a:path>
              <a:path w="7933055" h="7912100">
                <a:moveTo>
                  <a:pt x="4489134" y="25399"/>
                </a:moveTo>
                <a:lnTo>
                  <a:pt x="3443765" y="25399"/>
                </a:lnTo>
                <a:lnTo>
                  <a:pt x="3490495" y="12699"/>
                </a:lnTo>
                <a:lnTo>
                  <a:pt x="4442404" y="12699"/>
                </a:lnTo>
                <a:lnTo>
                  <a:pt x="4489134" y="25399"/>
                </a:lnTo>
                <a:close/>
              </a:path>
              <a:path w="7933055" h="7912100">
                <a:moveTo>
                  <a:pt x="4582081" y="38099"/>
                </a:moveTo>
                <a:lnTo>
                  <a:pt x="3350818" y="38099"/>
                </a:lnTo>
                <a:lnTo>
                  <a:pt x="3397205" y="25399"/>
                </a:lnTo>
                <a:lnTo>
                  <a:pt x="4535694" y="25399"/>
                </a:lnTo>
                <a:lnTo>
                  <a:pt x="4582081" y="38099"/>
                </a:lnTo>
                <a:close/>
              </a:path>
              <a:path w="7933055" h="7912100">
                <a:moveTo>
                  <a:pt x="4674321" y="50799"/>
                </a:moveTo>
                <a:lnTo>
                  <a:pt x="3258578" y="50799"/>
                </a:lnTo>
                <a:lnTo>
                  <a:pt x="3304608" y="38099"/>
                </a:lnTo>
                <a:lnTo>
                  <a:pt x="4628291" y="38099"/>
                </a:lnTo>
                <a:lnTo>
                  <a:pt x="4674321" y="50799"/>
                </a:lnTo>
                <a:close/>
              </a:path>
              <a:path w="7933055" h="7912100">
                <a:moveTo>
                  <a:pt x="4901656" y="101599"/>
                </a:moveTo>
                <a:lnTo>
                  <a:pt x="3031243" y="101599"/>
                </a:lnTo>
                <a:lnTo>
                  <a:pt x="3212732" y="50799"/>
                </a:lnTo>
                <a:lnTo>
                  <a:pt x="4720167" y="50799"/>
                </a:lnTo>
                <a:lnTo>
                  <a:pt x="4901656" y="101599"/>
                </a:lnTo>
                <a:close/>
              </a:path>
              <a:path w="7933055" h="7912100">
                <a:moveTo>
                  <a:pt x="4856575" y="7823199"/>
                </a:moveTo>
                <a:lnTo>
                  <a:pt x="3076324" y="7823199"/>
                </a:lnTo>
                <a:lnTo>
                  <a:pt x="2678047" y="7708899"/>
                </a:lnTo>
                <a:lnTo>
                  <a:pt x="2634878" y="7683499"/>
                </a:lnTo>
                <a:lnTo>
                  <a:pt x="2506756" y="7645399"/>
                </a:lnTo>
                <a:lnTo>
                  <a:pt x="2464521" y="7619999"/>
                </a:lnTo>
                <a:lnTo>
                  <a:pt x="2380780" y="7594599"/>
                </a:lnTo>
                <a:lnTo>
                  <a:pt x="2339280" y="7569199"/>
                </a:lnTo>
                <a:lnTo>
                  <a:pt x="2298032" y="7556499"/>
                </a:lnTo>
                <a:lnTo>
                  <a:pt x="2257038" y="7531099"/>
                </a:lnTo>
                <a:lnTo>
                  <a:pt x="2216302" y="7518399"/>
                </a:lnTo>
                <a:lnTo>
                  <a:pt x="2135617" y="7467599"/>
                </a:lnTo>
                <a:lnTo>
                  <a:pt x="2095674" y="7454899"/>
                </a:lnTo>
                <a:lnTo>
                  <a:pt x="1977484" y="7378699"/>
                </a:lnTo>
                <a:lnTo>
                  <a:pt x="1938645" y="7365999"/>
                </a:lnTo>
                <a:lnTo>
                  <a:pt x="1823842" y="7289799"/>
                </a:lnTo>
                <a:lnTo>
                  <a:pt x="1711682" y="7213599"/>
                </a:lnTo>
                <a:lnTo>
                  <a:pt x="1602252" y="7137399"/>
                </a:lnTo>
                <a:lnTo>
                  <a:pt x="1495641" y="7061199"/>
                </a:lnTo>
                <a:lnTo>
                  <a:pt x="1460745" y="7023099"/>
                </a:lnTo>
                <a:lnTo>
                  <a:pt x="1391935" y="6972299"/>
                </a:lnTo>
                <a:lnTo>
                  <a:pt x="1358027" y="6934199"/>
                </a:lnTo>
                <a:lnTo>
                  <a:pt x="1291222" y="6883399"/>
                </a:lnTo>
                <a:lnTo>
                  <a:pt x="1258331" y="6845299"/>
                </a:lnTo>
                <a:lnTo>
                  <a:pt x="1193590" y="6794499"/>
                </a:lnTo>
                <a:lnTo>
                  <a:pt x="1161746" y="6756399"/>
                </a:lnTo>
                <a:lnTo>
                  <a:pt x="1130257" y="6730999"/>
                </a:lnTo>
                <a:lnTo>
                  <a:pt x="1099127" y="6692899"/>
                </a:lnTo>
                <a:lnTo>
                  <a:pt x="1068358" y="6654799"/>
                </a:lnTo>
                <a:lnTo>
                  <a:pt x="1037955" y="6629399"/>
                </a:lnTo>
                <a:lnTo>
                  <a:pt x="1007920" y="6591299"/>
                </a:lnTo>
                <a:lnTo>
                  <a:pt x="978256" y="6565899"/>
                </a:lnTo>
                <a:lnTo>
                  <a:pt x="948967" y="6527799"/>
                </a:lnTo>
                <a:lnTo>
                  <a:pt x="920056" y="6489699"/>
                </a:lnTo>
                <a:lnTo>
                  <a:pt x="891527" y="6451599"/>
                </a:lnTo>
                <a:lnTo>
                  <a:pt x="863382" y="6426199"/>
                </a:lnTo>
                <a:lnTo>
                  <a:pt x="835625" y="6388099"/>
                </a:lnTo>
                <a:lnTo>
                  <a:pt x="808259" y="6349999"/>
                </a:lnTo>
                <a:lnTo>
                  <a:pt x="781287" y="6311899"/>
                </a:lnTo>
                <a:lnTo>
                  <a:pt x="754712" y="6273799"/>
                </a:lnTo>
                <a:lnTo>
                  <a:pt x="728539" y="6248399"/>
                </a:lnTo>
                <a:lnTo>
                  <a:pt x="702769" y="6210299"/>
                </a:lnTo>
                <a:lnTo>
                  <a:pt x="677407" y="6172199"/>
                </a:lnTo>
                <a:lnTo>
                  <a:pt x="652455" y="6134099"/>
                </a:lnTo>
                <a:lnTo>
                  <a:pt x="627917" y="6095999"/>
                </a:lnTo>
                <a:lnTo>
                  <a:pt x="603796" y="6057899"/>
                </a:lnTo>
                <a:lnTo>
                  <a:pt x="580095" y="6019799"/>
                </a:lnTo>
                <a:lnTo>
                  <a:pt x="556818" y="5981699"/>
                </a:lnTo>
                <a:lnTo>
                  <a:pt x="533967" y="5943599"/>
                </a:lnTo>
                <a:lnTo>
                  <a:pt x="511546" y="5905499"/>
                </a:lnTo>
                <a:lnTo>
                  <a:pt x="489559" y="5867399"/>
                </a:lnTo>
                <a:lnTo>
                  <a:pt x="468008" y="5816599"/>
                </a:lnTo>
                <a:lnTo>
                  <a:pt x="446897" y="5778499"/>
                </a:lnTo>
                <a:lnTo>
                  <a:pt x="426228" y="5740399"/>
                </a:lnTo>
                <a:lnTo>
                  <a:pt x="406006" y="5702299"/>
                </a:lnTo>
                <a:lnTo>
                  <a:pt x="386234" y="5664199"/>
                </a:lnTo>
                <a:lnTo>
                  <a:pt x="366914" y="5626099"/>
                </a:lnTo>
                <a:lnTo>
                  <a:pt x="348050" y="5575299"/>
                </a:lnTo>
                <a:lnTo>
                  <a:pt x="329645" y="5537199"/>
                </a:lnTo>
                <a:lnTo>
                  <a:pt x="311703" y="5499099"/>
                </a:lnTo>
                <a:lnTo>
                  <a:pt x="294226" y="5448299"/>
                </a:lnTo>
                <a:lnTo>
                  <a:pt x="277219" y="5410199"/>
                </a:lnTo>
                <a:lnTo>
                  <a:pt x="260683" y="5372099"/>
                </a:lnTo>
                <a:lnTo>
                  <a:pt x="244623" y="5321299"/>
                </a:lnTo>
                <a:lnTo>
                  <a:pt x="229042" y="5283199"/>
                </a:lnTo>
                <a:lnTo>
                  <a:pt x="213942" y="5245099"/>
                </a:lnTo>
                <a:lnTo>
                  <a:pt x="199328" y="5194299"/>
                </a:lnTo>
                <a:lnTo>
                  <a:pt x="185202" y="5156199"/>
                </a:lnTo>
                <a:lnTo>
                  <a:pt x="171568" y="5105399"/>
                </a:lnTo>
                <a:lnTo>
                  <a:pt x="158429" y="5067299"/>
                </a:lnTo>
                <a:lnTo>
                  <a:pt x="145787" y="5016499"/>
                </a:lnTo>
                <a:lnTo>
                  <a:pt x="133648" y="4978399"/>
                </a:lnTo>
                <a:lnTo>
                  <a:pt x="122013" y="4927599"/>
                </a:lnTo>
                <a:lnTo>
                  <a:pt x="110885" y="4889499"/>
                </a:lnTo>
                <a:lnTo>
                  <a:pt x="100269" y="4838699"/>
                </a:lnTo>
                <a:lnTo>
                  <a:pt x="90168" y="4800599"/>
                </a:lnTo>
                <a:lnTo>
                  <a:pt x="80584" y="4749799"/>
                </a:lnTo>
                <a:lnTo>
                  <a:pt x="71521" y="4711699"/>
                </a:lnTo>
                <a:lnTo>
                  <a:pt x="62982" y="4660899"/>
                </a:lnTo>
                <a:lnTo>
                  <a:pt x="54970" y="4610099"/>
                </a:lnTo>
                <a:lnTo>
                  <a:pt x="47489" y="4571999"/>
                </a:lnTo>
                <a:lnTo>
                  <a:pt x="40542" y="4521199"/>
                </a:lnTo>
                <a:lnTo>
                  <a:pt x="34132" y="4470399"/>
                </a:lnTo>
                <a:lnTo>
                  <a:pt x="28262" y="4432299"/>
                </a:lnTo>
                <a:lnTo>
                  <a:pt x="22936" y="4381499"/>
                </a:lnTo>
                <a:lnTo>
                  <a:pt x="18157" y="4330699"/>
                </a:lnTo>
                <a:lnTo>
                  <a:pt x="13928" y="4292599"/>
                </a:lnTo>
                <a:lnTo>
                  <a:pt x="10252" y="4241799"/>
                </a:lnTo>
                <a:lnTo>
                  <a:pt x="7133" y="4190999"/>
                </a:lnTo>
                <a:lnTo>
                  <a:pt x="4573" y="4140199"/>
                </a:lnTo>
                <a:lnTo>
                  <a:pt x="2577" y="4102099"/>
                </a:lnTo>
                <a:lnTo>
                  <a:pt x="1147" y="4051299"/>
                </a:lnTo>
                <a:lnTo>
                  <a:pt x="287" y="4000499"/>
                </a:lnTo>
                <a:lnTo>
                  <a:pt x="0" y="3962399"/>
                </a:lnTo>
                <a:lnTo>
                  <a:pt x="287" y="3898899"/>
                </a:lnTo>
                <a:lnTo>
                  <a:pt x="1147" y="3860799"/>
                </a:lnTo>
                <a:lnTo>
                  <a:pt x="2577" y="3809999"/>
                </a:lnTo>
                <a:lnTo>
                  <a:pt x="4573" y="3759199"/>
                </a:lnTo>
                <a:lnTo>
                  <a:pt x="7133" y="3708399"/>
                </a:lnTo>
                <a:lnTo>
                  <a:pt x="10252" y="3670299"/>
                </a:lnTo>
                <a:lnTo>
                  <a:pt x="13928" y="3619499"/>
                </a:lnTo>
                <a:lnTo>
                  <a:pt x="18157" y="3568699"/>
                </a:lnTo>
                <a:lnTo>
                  <a:pt x="22936" y="3517899"/>
                </a:lnTo>
                <a:lnTo>
                  <a:pt x="28262" y="3479799"/>
                </a:lnTo>
                <a:lnTo>
                  <a:pt x="34132" y="3428999"/>
                </a:lnTo>
                <a:lnTo>
                  <a:pt x="40542" y="3378199"/>
                </a:lnTo>
                <a:lnTo>
                  <a:pt x="47489" y="3340099"/>
                </a:lnTo>
                <a:lnTo>
                  <a:pt x="54970" y="3289299"/>
                </a:lnTo>
                <a:lnTo>
                  <a:pt x="62982" y="3238499"/>
                </a:lnTo>
                <a:lnTo>
                  <a:pt x="71521" y="3200399"/>
                </a:lnTo>
                <a:lnTo>
                  <a:pt x="80584" y="3149599"/>
                </a:lnTo>
                <a:lnTo>
                  <a:pt x="90168" y="3111499"/>
                </a:lnTo>
                <a:lnTo>
                  <a:pt x="100269" y="3060699"/>
                </a:lnTo>
                <a:lnTo>
                  <a:pt x="110885" y="3022599"/>
                </a:lnTo>
                <a:lnTo>
                  <a:pt x="122013" y="2971799"/>
                </a:lnTo>
                <a:lnTo>
                  <a:pt x="133648" y="2920999"/>
                </a:lnTo>
                <a:lnTo>
                  <a:pt x="145787" y="2882899"/>
                </a:lnTo>
                <a:lnTo>
                  <a:pt x="158429" y="2844799"/>
                </a:lnTo>
                <a:lnTo>
                  <a:pt x="171568" y="2793999"/>
                </a:lnTo>
                <a:lnTo>
                  <a:pt x="185202" y="2755899"/>
                </a:lnTo>
                <a:lnTo>
                  <a:pt x="199328" y="2705099"/>
                </a:lnTo>
                <a:lnTo>
                  <a:pt x="213942" y="2666999"/>
                </a:lnTo>
                <a:lnTo>
                  <a:pt x="229042" y="2616199"/>
                </a:lnTo>
                <a:lnTo>
                  <a:pt x="244623" y="2578099"/>
                </a:lnTo>
                <a:lnTo>
                  <a:pt x="260683" y="2539999"/>
                </a:lnTo>
                <a:lnTo>
                  <a:pt x="277219" y="2489199"/>
                </a:lnTo>
                <a:lnTo>
                  <a:pt x="294226" y="2451099"/>
                </a:lnTo>
                <a:lnTo>
                  <a:pt x="311703" y="2412999"/>
                </a:lnTo>
                <a:lnTo>
                  <a:pt x="329645" y="2362199"/>
                </a:lnTo>
                <a:lnTo>
                  <a:pt x="348050" y="2324099"/>
                </a:lnTo>
                <a:lnTo>
                  <a:pt x="366914" y="2285999"/>
                </a:lnTo>
                <a:lnTo>
                  <a:pt x="386234" y="2247899"/>
                </a:lnTo>
                <a:lnTo>
                  <a:pt x="406006" y="2197099"/>
                </a:lnTo>
                <a:lnTo>
                  <a:pt x="426228" y="2158999"/>
                </a:lnTo>
                <a:lnTo>
                  <a:pt x="446897" y="2120899"/>
                </a:lnTo>
                <a:lnTo>
                  <a:pt x="468008" y="2082799"/>
                </a:lnTo>
                <a:lnTo>
                  <a:pt x="489559" y="2044699"/>
                </a:lnTo>
                <a:lnTo>
                  <a:pt x="511546" y="2006599"/>
                </a:lnTo>
                <a:lnTo>
                  <a:pt x="533967" y="1968499"/>
                </a:lnTo>
                <a:lnTo>
                  <a:pt x="556818" y="1930399"/>
                </a:lnTo>
                <a:lnTo>
                  <a:pt x="580095" y="1879599"/>
                </a:lnTo>
                <a:lnTo>
                  <a:pt x="603796" y="1841499"/>
                </a:lnTo>
                <a:lnTo>
                  <a:pt x="627917" y="1803399"/>
                </a:lnTo>
                <a:lnTo>
                  <a:pt x="652455" y="1777999"/>
                </a:lnTo>
                <a:lnTo>
                  <a:pt x="677407" y="1739899"/>
                </a:lnTo>
                <a:lnTo>
                  <a:pt x="702769" y="1701799"/>
                </a:lnTo>
                <a:lnTo>
                  <a:pt x="728539" y="1663699"/>
                </a:lnTo>
                <a:lnTo>
                  <a:pt x="754712" y="1625599"/>
                </a:lnTo>
                <a:lnTo>
                  <a:pt x="781287" y="1587499"/>
                </a:lnTo>
                <a:lnTo>
                  <a:pt x="808259" y="1549399"/>
                </a:lnTo>
                <a:lnTo>
                  <a:pt x="835625" y="1511299"/>
                </a:lnTo>
                <a:lnTo>
                  <a:pt x="863382" y="1485899"/>
                </a:lnTo>
                <a:lnTo>
                  <a:pt x="891527" y="1447799"/>
                </a:lnTo>
                <a:lnTo>
                  <a:pt x="920056" y="1409699"/>
                </a:lnTo>
                <a:lnTo>
                  <a:pt x="948967" y="1371599"/>
                </a:lnTo>
                <a:lnTo>
                  <a:pt x="978256" y="1346199"/>
                </a:lnTo>
                <a:lnTo>
                  <a:pt x="1007920" y="1308099"/>
                </a:lnTo>
                <a:lnTo>
                  <a:pt x="1037955" y="1282699"/>
                </a:lnTo>
                <a:lnTo>
                  <a:pt x="1068358" y="1244599"/>
                </a:lnTo>
                <a:lnTo>
                  <a:pt x="1099127" y="1206499"/>
                </a:lnTo>
                <a:lnTo>
                  <a:pt x="1130257" y="1181099"/>
                </a:lnTo>
                <a:lnTo>
                  <a:pt x="1161746" y="1142999"/>
                </a:lnTo>
                <a:lnTo>
                  <a:pt x="1193590" y="1117599"/>
                </a:lnTo>
                <a:lnTo>
                  <a:pt x="1225786" y="1079499"/>
                </a:lnTo>
                <a:lnTo>
                  <a:pt x="1291222" y="1028699"/>
                </a:lnTo>
                <a:lnTo>
                  <a:pt x="1324455" y="990599"/>
                </a:lnTo>
                <a:lnTo>
                  <a:pt x="1391935" y="939799"/>
                </a:lnTo>
                <a:lnTo>
                  <a:pt x="1426175" y="901699"/>
                </a:lnTo>
                <a:lnTo>
                  <a:pt x="1495641" y="850899"/>
                </a:lnTo>
                <a:lnTo>
                  <a:pt x="1566398" y="800099"/>
                </a:lnTo>
                <a:lnTo>
                  <a:pt x="1602252" y="761999"/>
                </a:lnTo>
                <a:lnTo>
                  <a:pt x="1711682" y="685799"/>
                </a:lnTo>
                <a:lnTo>
                  <a:pt x="1823842" y="609599"/>
                </a:lnTo>
                <a:lnTo>
                  <a:pt x="1861820" y="584199"/>
                </a:lnTo>
                <a:lnTo>
                  <a:pt x="1900089" y="571499"/>
                </a:lnTo>
                <a:lnTo>
                  <a:pt x="2056002" y="469899"/>
                </a:lnTo>
                <a:lnTo>
                  <a:pt x="2095674" y="457199"/>
                </a:lnTo>
                <a:lnTo>
                  <a:pt x="2175827" y="406399"/>
                </a:lnTo>
                <a:lnTo>
                  <a:pt x="2216302" y="393699"/>
                </a:lnTo>
                <a:lnTo>
                  <a:pt x="2257038" y="368299"/>
                </a:lnTo>
                <a:lnTo>
                  <a:pt x="2298032" y="355599"/>
                </a:lnTo>
                <a:lnTo>
                  <a:pt x="2339280" y="330199"/>
                </a:lnTo>
                <a:lnTo>
                  <a:pt x="2380780" y="317499"/>
                </a:lnTo>
                <a:lnTo>
                  <a:pt x="2422528" y="292099"/>
                </a:lnTo>
                <a:lnTo>
                  <a:pt x="2506756" y="266699"/>
                </a:lnTo>
                <a:lnTo>
                  <a:pt x="2549229" y="241299"/>
                </a:lnTo>
                <a:lnTo>
                  <a:pt x="2721441" y="190499"/>
                </a:lnTo>
                <a:lnTo>
                  <a:pt x="2765058" y="165099"/>
                </a:lnTo>
                <a:lnTo>
                  <a:pt x="2986361" y="101599"/>
                </a:lnTo>
                <a:lnTo>
                  <a:pt x="4946538" y="101599"/>
                </a:lnTo>
                <a:lnTo>
                  <a:pt x="5167841" y="165099"/>
                </a:lnTo>
                <a:lnTo>
                  <a:pt x="5211457" y="190499"/>
                </a:lnTo>
                <a:lnTo>
                  <a:pt x="5383670" y="241299"/>
                </a:lnTo>
                <a:lnTo>
                  <a:pt x="5426143" y="266699"/>
                </a:lnTo>
                <a:lnTo>
                  <a:pt x="5510371" y="292099"/>
                </a:lnTo>
                <a:lnTo>
                  <a:pt x="5552119" y="317499"/>
                </a:lnTo>
                <a:lnTo>
                  <a:pt x="5593619" y="330199"/>
                </a:lnTo>
                <a:lnTo>
                  <a:pt x="5634867" y="355599"/>
                </a:lnTo>
                <a:lnTo>
                  <a:pt x="5675861" y="368299"/>
                </a:lnTo>
                <a:lnTo>
                  <a:pt x="5716597" y="393699"/>
                </a:lnTo>
                <a:lnTo>
                  <a:pt x="5757072" y="406399"/>
                </a:lnTo>
                <a:lnTo>
                  <a:pt x="5837225" y="457199"/>
                </a:lnTo>
                <a:lnTo>
                  <a:pt x="5876897" y="469899"/>
                </a:lnTo>
                <a:lnTo>
                  <a:pt x="6032810" y="571499"/>
                </a:lnTo>
                <a:lnTo>
                  <a:pt x="6071079" y="584199"/>
                </a:lnTo>
                <a:lnTo>
                  <a:pt x="6109057" y="609599"/>
                </a:lnTo>
                <a:lnTo>
                  <a:pt x="6221217" y="685799"/>
                </a:lnTo>
                <a:lnTo>
                  <a:pt x="6330646" y="761999"/>
                </a:lnTo>
                <a:lnTo>
                  <a:pt x="6366501" y="800099"/>
                </a:lnTo>
                <a:lnTo>
                  <a:pt x="6437258" y="850899"/>
                </a:lnTo>
                <a:lnTo>
                  <a:pt x="6506724" y="901699"/>
                </a:lnTo>
                <a:lnTo>
                  <a:pt x="6540964" y="939799"/>
                </a:lnTo>
                <a:lnTo>
                  <a:pt x="6608444" y="990599"/>
                </a:lnTo>
                <a:lnTo>
                  <a:pt x="6641677" y="1028699"/>
                </a:lnTo>
                <a:lnTo>
                  <a:pt x="6707113" y="1079499"/>
                </a:lnTo>
                <a:lnTo>
                  <a:pt x="6739309" y="1117599"/>
                </a:lnTo>
                <a:lnTo>
                  <a:pt x="6771153" y="1142999"/>
                </a:lnTo>
                <a:lnTo>
                  <a:pt x="6802642" y="1181099"/>
                </a:lnTo>
                <a:lnTo>
                  <a:pt x="6833772" y="1206499"/>
                </a:lnTo>
                <a:lnTo>
                  <a:pt x="6864541" y="1244599"/>
                </a:lnTo>
                <a:lnTo>
                  <a:pt x="6894944" y="1282699"/>
                </a:lnTo>
                <a:lnTo>
                  <a:pt x="6924979" y="1308099"/>
                </a:lnTo>
                <a:lnTo>
                  <a:pt x="6954643" y="1346199"/>
                </a:lnTo>
                <a:lnTo>
                  <a:pt x="6983932" y="1371599"/>
                </a:lnTo>
                <a:lnTo>
                  <a:pt x="7012842" y="1409699"/>
                </a:lnTo>
                <a:lnTo>
                  <a:pt x="7041372" y="1447799"/>
                </a:lnTo>
                <a:lnTo>
                  <a:pt x="7069517" y="1485899"/>
                </a:lnTo>
                <a:lnTo>
                  <a:pt x="7097274" y="1511299"/>
                </a:lnTo>
                <a:lnTo>
                  <a:pt x="7124640" y="1549399"/>
                </a:lnTo>
                <a:lnTo>
                  <a:pt x="7151612" y="1587499"/>
                </a:lnTo>
                <a:lnTo>
                  <a:pt x="7178186" y="1625599"/>
                </a:lnTo>
                <a:lnTo>
                  <a:pt x="7204360" y="1663699"/>
                </a:lnTo>
                <a:lnTo>
                  <a:pt x="7230130" y="1701799"/>
                </a:lnTo>
                <a:lnTo>
                  <a:pt x="7255492" y="1739899"/>
                </a:lnTo>
                <a:lnTo>
                  <a:pt x="7280444" y="1777999"/>
                </a:lnTo>
                <a:lnTo>
                  <a:pt x="7304982" y="1803399"/>
                </a:lnTo>
                <a:lnTo>
                  <a:pt x="7329103" y="1841499"/>
                </a:lnTo>
                <a:lnTo>
                  <a:pt x="7352804" y="1879599"/>
                </a:lnTo>
                <a:lnTo>
                  <a:pt x="7376081" y="1930399"/>
                </a:lnTo>
                <a:lnTo>
                  <a:pt x="7398932" y="1968499"/>
                </a:lnTo>
                <a:lnTo>
                  <a:pt x="7421353" y="2006599"/>
                </a:lnTo>
                <a:lnTo>
                  <a:pt x="7443340" y="2044699"/>
                </a:lnTo>
                <a:lnTo>
                  <a:pt x="7464891" y="2082799"/>
                </a:lnTo>
                <a:lnTo>
                  <a:pt x="7486002" y="2120899"/>
                </a:lnTo>
                <a:lnTo>
                  <a:pt x="7506670" y="2158999"/>
                </a:lnTo>
                <a:lnTo>
                  <a:pt x="7526893" y="2197099"/>
                </a:lnTo>
                <a:lnTo>
                  <a:pt x="7546665" y="2247899"/>
                </a:lnTo>
                <a:lnTo>
                  <a:pt x="7565985" y="2285999"/>
                </a:lnTo>
                <a:lnTo>
                  <a:pt x="7584849" y="2324099"/>
                </a:lnTo>
                <a:lnTo>
                  <a:pt x="7603254" y="2362199"/>
                </a:lnTo>
                <a:lnTo>
                  <a:pt x="7621196" y="2412999"/>
                </a:lnTo>
                <a:lnTo>
                  <a:pt x="7638673" y="2451099"/>
                </a:lnTo>
                <a:lnTo>
                  <a:pt x="7655680" y="2489199"/>
                </a:lnTo>
                <a:lnTo>
                  <a:pt x="7672216" y="2539999"/>
                </a:lnTo>
                <a:lnTo>
                  <a:pt x="7688276" y="2578099"/>
                </a:lnTo>
                <a:lnTo>
                  <a:pt x="7703857" y="2616199"/>
                </a:lnTo>
                <a:lnTo>
                  <a:pt x="7718957" y="2666999"/>
                </a:lnTo>
                <a:lnTo>
                  <a:pt x="7733571" y="2705099"/>
                </a:lnTo>
                <a:lnTo>
                  <a:pt x="7747697" y="2755899"/>
                </a:lnTo>
                <a:lnTo>
                  <a:pt x="7761331" y="2793999"/>
                </a:lnTo>
                <a:lnTo>
                  <a:pt x="7774470" y="2844799"/>
                </a:lnTo>
                <a:lnTo>
                  <a:pt x="7787112" y="2882899"/>
                </a:lnTo>
                <a:lnTo>
                  <a:pt x="7799251" y="2920999"/>
                </a:lnTo>
                <a:lnTo>
                  <a:pt x="7810886" y="2971799"/>
                </a:lnTo>
                <a:lnTo>
                  <a:pt x="7822014" y="3022599"/>
                </a:lnTo>
                <a:lnTo>
                  <a:pt x="7832630" y="3060699"/>
                </a:lnTo>
                <a:lnTo>
                  <a:pt x="7842731" y="3111499"/>
                </a:lnTo>
                <a:lnTo>
                  <a:pt x="7852315" y="3149599"/>
                </a:lnTo>
                <a:lnTo>
                  <a:pt x="7861378" y="3200399"/>
                </a:lnTo>
                <a:lnTo>
                  <a:pt x="7869917" y="3238499"/>
                </a:lnTo>
                <a:lnTo>
                  <a:pt x="7877929" y="3289299"/>
                </a:lnTo>
                <a:lnTo>
                  <a:pt x="7885410" y="3340099"/>
                </a:lnTo>
                <a:lnTo>
                  <a:pt x="7892357" y="3378199"/>
                </a:lnTo>
                <a:lnTo>
                  <a:pt x="7898767" y="3428999"/>
                </a:lnTo>
                <a:lnTo>
                  <a:pt x="7904637" y="3479799"/>
                </a:lnTo>
                <a:lnTo>
                  <a:pt x="7909963" y="3517899"/>
                </a:lnTo>
                <a:lnTo>
                  <a:pt x="7914742" y="3568699"/>
                </a:lnTo>
                <a:lnTo>
                  <a:pt x="7918971" y="3619499"/>
                </a:lnTo>
                <a:lnTo>
                  <a:pt x="7922647" y="3670299"/>
                </a:lnTo>
                <a:lnTo>
                  <a:pt x="7925766" y="3708399"/>
                </a:lnTo>
                <a:lnTo>
                  <a:pt x="7928326" y="3759199"/>
                </a:lnTo>
                <a:lnTo>
                  <a:pt x="7930322" y="3809999"/>
                </a:lnTo>
                <a:lnTo>
                  <a:pt x="7931752" y="3860799"/>
                </a:lnTo>
                <a:lnTo>
                  <a:pt x="7932612" y="3898899"/>
                </a:lnTo>
                <a:lnTo>
                  <a:pt x="7932899" y="3949699"/>
                </a:lnTo>
                <a:lnTo>
                  <a:pt x="7932612" y="4000499"/>
                </a:lnTo>
                <a:lnTo>
                  <a:pt x="7931752" y="4051299"/>
                </a:lnTo>
                <a:lnTo>
                  <a:pt x="7930322" y="4102099"/>
                </a:lnTo>
                <a:lnTo>
                  <a:pt x="7928326" y="4140199"/>
                </a:lnTo>
                <a:lnTo>
                  <a:pt x="7925766" y="4190999"/>
                </a:lnTo>
                <a:lnTo>
                  <a:pt x="7922647" y="4241799"/>
                </a:lnTo>
                <a:lnTo>
                  <a:pt x="7918971" y="4292599"/>
                </a:lnTo>
                <a:lnTo>
                  <a:pt x="7914742" y="4330699"/>
                </a:lnTo>
                <a:lnTo>
                  <a:pt x="7909963" y="4381499"/>
                </a:lnTo>
                <a:lnTo>
                  <a:pt x="7904637" y="4432299"/>
                </a:lnTo>
                <a:lnTo>
                  <a:pt x="7898767" y="4470399"/>
                </a:lnTo>
                <a:lnTo>
                  <a:pt x="7892357" y="4521199"/>
                </a:lnTo>
                <a:lnTo>
                  <a:pt x="7885410" y="4571999"/>
                </a:lnTo>
                <a:lnTo>
                  <a:pt x="7877929" y="4610099"/>
                </a:lnTo>
                <a:lnTo>
                  <a:pt x="7869917" y="4660899"/>
                </a:lnTo>
                <a:lnTo>
                  <a:pt x="7861378" y="4711699"/>
                </a:lnTo>
                <a:lnTo>
                  <a:pt x="7852315" y="4749799"/>
                </a:lnTo>
                <a:lnTo>
                  <a:pt x="7842731" y="4800599"/>
                </a:lnTo>
                <a:lnTo>
                  <a:pt x="7832630" y="4838699"/>
                </a:lnTo>
                <a:lnTo>
                  <a:pt x="7822014" y="4889499"/>
                </a:lnTo>
                <a:lnTo>
                  <a:pt x="7810886" y="4927599"/>
                </a:lnTo>
                <a:lnTo>
                  <a:pt x="7799251" y="4978399"/>
                </a:lnTo>
                <a:lnTo>
                  <a:pt x="7787112" y="5016499"/>
                </a:lnTo>
                <a:lnTo>
                  <a:pt x="7774470" y="5067299"/>
                </a:lnTo>
                <a:lnTo>
                  <a:pt x="7761331" y="5105399"/>
                </a:lnTo>
                <a:lnTo>
                  <a:pt x="7747697" y="5156199"/>
                </a:lnTo>
                <a:lnTo>
                  <a:pt x="7733571" y="5194299"/>
                </a:lnTo>
                <a:lnTo>
                  <a:pt x="7718957" y="5245099"/>
                </a:lnTo>
                <a:lnTo>
                  <a:pt x="7703857" y="5283199"/>
                </a:lnTo>
                <a:lnTo>
                  <a:pt x="7688276" y="5321299"/>
                </a:lnTo>
                <a:lnTo>
                  <a:pt x="7672216" y="5372099"/>
                </a:lnTo>
                <a:lnTo>
                  <a:pt x="7655680" y="5410199"/>
                </a:lnTo>
                <a:lnTo>
                  <a:pt x="7638673" y="5448299"/>
                </a:lnTo>
                <a:lnTo>
                  <a:pt x="7621196" y="5499099"/>
                </a:lnTo>
                <a:lnTo>
                  <a:pt x="7603254" y="5537199"/>
                </a:lnTo>
                <a:lnTo>
                  <a:pt x="7584849" y="5575299"/>
                </a:lnTo>
                <a:lnTo>
                  <a:pt x="7565985" y="5626099"/>
                </a:lnTo>
                <a:lnTo>
                  <a:pt x="7546665" y="5664199"/>
                </a:lnTo>
                <a:lnTo>
                  <a:pt x="7526893" y="5702299"/>
                </a:lnTo>
                <a:lnTo>
                  <a:pt x="7506670" y="5740399"/>
                </a:lnTo>
                <a:lnTo>
                  <a:pt x="7486002" y="5778499"/>
                </a:lnTo>
                <a:lnTo>
                  <a:pt x="7464891" y="5816599"/>
                </a:lnTo>
                <a:lnTo>
                  <a:pt x="7443340" y="5867399"/>
                </a:lnTo>
                <a:lnTo>
                  <a:pt x="7421353" y="5905499"/>
                </a:lnTo>
                <a:lnTo>
                  <a:pt x="7398932" y="5943599"/>
                </a:lnTo>
                <a:lnTo>
                  <a:pt x="7376081" y="5981699"/>
                </a:lnTo>
                <a:lnTo>
                  <a:pt x="7352804" y="6019799"/>
                </a:lnTo>
                <a:lnTo>
                  <a:pt x="7329103" y="6057899"/>
                </a:lnTo>
                <a:lnTo>
                  <a:pt x="7304982" y="6095999"/>
                </a:lnTo>
                <a:lnTo>
                  <a:pt x="7280444" y="6134099"/>
                </a:lnTo>
                <a:lnTo>
                  <a:pt x="7255492" y="6172199"/>
                </a:lnTo>
                <a:lnTo>
                  <a:pt x="7230130" y="6210299"/>
                </a:lnTo>
                <a:lnTo>
                  <a:pt x="7204360" y="6248399"/>
                </a:lnTo>
                <a:lnTo>
                  <a:pt x="7178186" y="6273799"/>
                </a:lnTo>
                <a:lnTo>
                  <a:pt x="7151612" y="6311899"/>
                </a:lnTo>
                <a:lnTo>
                  <a:pt x="7124640" y="6349999"/>
                </a:lnTo>
                <a:lnTo>
                  <a:pt x="7097274" y="6388099"/>
                </a:lnTo>
                <a:lnTo>
                  <a:pt x="7069517" y="6426199"/>
                </a:lnTo>
                <a:lnTo>
                  <a:pt x="7041372" y="6451599"/>
                </a:lnTo>
                <a:lnTo>
                  <a:pt x="7012842" y="6489699"/>
                </a:lnTo>
                <a:lnTo>
                  <a:pt x="6983932" y="6527799"/>
                </a:lnTo>
                <a:lnTo>
                  <a:pt x="6954643" y="6565899"/>
                </a:lnTo>
                <a:lnTo>
                  <a:pt x="6924979" y="6591299"/>
                </a:lnTo>
                <a:lnTo>
                  <a:pt x="6894944" y="6629399"/>
                </a:lnTo>
                <a:lnTo>
                  <a:pt x="6864541" y="6654799"/>
                </a:lnTo>
                <a:lnTo>
                  <a:pt x="6833772" y="6692899"/>
                </a:lnTo>
                <a:lnTo>
                  <a:pt x="6802642" y="6730999"/>
                </a:lnTo>
                <a:lnTo>
                  <a:pt x="6771153" y="6756399"/>
                </a:lnTo>
                <a:lnTo>
                  <a:pt x="6739309" y="6794499"/>
                </a:lnTo>
                <a:lnTo>
                  <a:pt x="6674567" y="6845299"/>
                </a:lnTo>
                <a:lnTo>
                  <a:pt x="6641677" y="6883399"/>
                </a:lnTo>
                <a:lnTo>
                  <a:pt x="6574872" y="6934199"/>
                </a:lnTo>
                <a:lnTo>
                  <a:pt x="6540964" y="6972299"/>
                </a:lnTo>
                <a:lnTo>
                  <a:pt x="6472154" y="7023099"/>
                </a:lnTo>
                <a:lnTo>
                  <a:pt x="6437258" y="7061199"/>
                </a:lnTo>
                <a:lnTo>
                  <a:pt x="6330646" y="7137399"/>
                </a:lnTo>
                <a:lnTo>
                  <a:pt x="6221217" y="7213599"/>
                </a:lnTo>
                <a:lnTo>
                  <a:pt x="6109057" y="7289799"/>
                </a:lnTo>
                <a:lnTo>
                  <a:pt x="5994254" y="7365999"/>
                </a:lnTo>
                <a:lnTo>
                  <a:pt x="5955415" y="7378699"/>
                </a:lnTo>
                <a:lnTo>
                  <a:pt x="5837225" y="7454899"/>
                </a:lnTo>
                <a:lnTo>
                  <a:pt x="5797282" y="7467599"/>
                </a:lnTo>
                <a:lnTo>
                  <a:pt x="5716597" y="7518399"/>
                </a:lnTo>
                <a:lnTo>
                  <a:pt x="5675861" y="7531099"/>
                </a:lnTo>
                <a:lnTo>
                  <a:pt x="5634867" y="7556499"/>
                </a:lnTo>
                <a:lnTo>
                  <a:pt x="5593619" y="7569199"/>
                </a:lnTo>
                <a:lnTo>
                  <a:pt x="5552119" y="7594599"/>
                </a:lnTo>
                <a:lnTo>
                  <a:pt x="5468378" y="7619999"/>
                </a:lnTo>
                <a:lnTo>
                  <a:pt x="5426143" y="7645399"/>
                </a:lnTo>
                <a:lnTo>
                  <a:pt x="5298021" y="7683499"/>
                </a:lnTo>
                <a:lnTo>
                  <a:pt x="5254852" y="7708899"/>
                </a:lnTo>
                <a:lnTo>
                  <a:pt x="4856575" y="7823199"/>
                </a:lnTo>
                <a:close/>
              </a:path>
              <a:path w="7933055" h="7912100">
                <a:moveTo>
                  <a:pt x="4674321" y="7861299"/>
                </a:moveTo>
                <a:lnTo>
                  <a:pt x="3258578" y="7861299"/>
                </a:lnTo>
                <a:lnTo>
                  <a:pt x="3121601" y="7823199"/>
                </a:lnTo>
                <a:lnTo>
                  <a:pt x="4811298" y="7823199"/>
                </a:lnTo>
                <a:lnTo>
                  <a:pt x="4674321" y="7861299"/>
                </a:lnTo>
                <a:close/>
              </a:path>
              <a:path w="7933055" h="7912100">
                <a:moveTo>
                  <a:pt x="4582081" y="7873999"/>
                </a:moveTo>
                <a:lnTo>
                  <a:pt x="3350818" y="7873999"/>
                </a:lnTo>
                <a:lnTo>
                  <a:pt x="3304608" y="7861299"/>
                </a:lnTo>
                <a:lnTo>
                  <a:pt x="4628291" y="7861299"/>
                </a:lnTo>
                <a:lnTo>
                  <a:pt x="4582081" y="7873999"/>
                </a:lnTo>
                <a:close/>
              </a:path>
              <a:path w="7933055" h="7912100">
                <a:moveTo>
                  <a:pt x="4489134" y="7886699"/>
                </a:moveTo>
                <a:lnTo>
                  <a:pt x="3443765" y="7886699"/>
                </a:lnTo>
                <a:lnTo>
                  <a:pt x="3397205" y="7873999"/>
                </a:lnTo>
                <a:lnTo>
                  <a:pt x="4535694" y="7873999"/>
                </a:lnTo>
                <a:lnTo>
                  <a:pt x="4489134" y="7886699"/>
                </a:lnTo>
                <a:close/>
              </a:path>
              <a:path w="7933055" h="7912100">
                <a:moveTo>
                  <a:pt x="4395506" y="7899399"/>
                </a:moveTo>
                <a:lnTo>
                  <a:pt x="3537393" y="7899399"/>
                </a:lnTo>
                <a:lnTo>
                  <a:pt x="3490495" y="7886699"/>
                </a:lnTo>
                <a:lnTo>
                  <a:pt x="4442404" y="7886699"/>
                </a:lnTo>
                <a:lnTo>
                  <a:pt x="4395506" y="7899399"/>
                </a:lnTo>
                <a:close/>
              </a:path>
              <a:path w="7933055" h="7912100">
                <a:moveTo>
                  <a:pt x="4253846" y="7912099"/>
                </a:moveTo>
                <a:lnTo>
                  <a:pt x="3679053" y="7912099"/>
                </a:lnTo>
                <a:lnTo>
                  <a:pt x="3631676" y="7899399"/>
                </a:lnTo>
                <a:lnTo>
                  <a:pt x="4301223" y="7899399"/>
                </a:lnTo>
                <a:lnTo>
                  <a:pt x="4253846" y="7912099"/>
                </a:lnTo>
                <a:close/>
              </a:path>
            </a:pathLst>
          </a:custGeom>
          <a:solidFill>
            <a:srgbClr val="ECE4D9"/>
          </a:solidFill>
        </p:spPr>
        <p:txBody>
          <a:bodyPr wrap="square" lIns="0" tIns="0" rIns="0" bIns="0" rtlCol="0"/>
          <a:lstStyle/>
          <a:p>
            <a:endParaRPr dirty="0"/>
          </a:p>
        </p:txBody>
      </p:sp>
      <p:sp>
        <p:nvSpPr>
          <p:cNvPr id="3" name="object 3"/>
          <p:cNvSpPr txBox="1">
            <a:spLocks noGrp="1"/>
          </p:cNvSpPr>
          <p:nvPr>
            <p:ph type="title"/>
          </p:nvPr>
        </p:nvSpPr>
        <p:spPr>
          <a:xfrm>
            <a:off x="589699" y="463850"/>
            <a:ext cx="4824730" cy="566822"/>
          </a:xfrm>
          <a:prstGeom prst="rect">
            <a:avLst/>
          </a:prstGeom>
        </p:spPr>
        <p:txBody>
          <a:bodyPr vert="horz" wrap="square" lIns="0" tIns="12700" rIns="0" bIns="0" rtlCol="0">
            <a:spAutoFit/>
          </a:bodyPr>
          <a:lstStyle/>
          <a:p>
            <a:pPr marL="12700" algn="l">
              <a:lnSpc>
                <a:spcPct val="100000"/>
              </a:lnSpc>
              <a:spcBef>
                <a:spcPts val="100"/>
              </a:spcBef>
            </a:pPr>
            <a:r>
              <a:rPr lang="en-CA" sz="3600" b="1" spc="55" dirty="0">
                <a:solidFill>
                  <a:srgbClr val="4E948F"/>
                </a:solidFill>
                <a:latin typeface="Arial"/>
                <a:cs typeface="Arial"/>
              </a:rPr>
              <a:t>Why now?</a:t>
            </a:r>
            <a:endParaRPr sz="3600" spc="615" dirty="0"/>
          </a:p>
        </p:txBody>
      </p:sp>
      <p:sp>
        <p:nvSpPr>
          <p:cNvPr id="4" name="object 4"/>
          <p:cNvSpPr/>
          <p:nvPr/>
        </p:nvSpPr>
        <p:spPr>
          <a:xfrm>
            <a:off x="4941501" y="1"/>
            <a:ext cx="8420099" cy="10286998"/>
          </a:xfrm>
          <a:prstGeom prst="rect">
            <a:avLst/>
          </a:prstGeom>
          <a:blipFill>
            <a:blip r:embed="rId2" cstate="print"/>
            <a:stretch>
              <a:fillRect/>
            </a:stretch>
          </a:blipFill>
        </p:spPr>
        <p:txBody>
          <a:bodyPr wrap="square" lIns="0" tIns="0" rIns="0" bIns="0" rtlCol="0"/>
          <a:lstStyle/>
          <a:p>
            <a:endParaRPr dirty="0"/>
          </a:p>
        </p:txBody>
      </p:sp>
      <p:sp>
        <p:nvSpPr>
          <p:cNvPr id="79" name="object 79"/>
          <p:cNvSpPr txBox="1"/>
          <p:nvPr/>
        </p:nvSpPr>
        <p:spPr>
          <a:xfrm>
            <a:off x="564242" y="4650457"/>
            <a:ext cx="4241800" cy="1688860"/>
          </a:xfrm>
          <a:prstGeom prst="rect">
            <a:avLst/>
          </a:prstGeom>
        </p:spPr>
        <p:txBody>
          <a:bodyPr vert="horz" wrap="square" lIns="0" tIns="12700" rIns="0" bIns="0" rtlCol="0">
            <a:spAutoFit/>
          </a:bodyPr>
          <a:lstStyle/>
          <a:p>
            <a:pPr marL="12700">
              <a:lnSpc>
                <a:spcPts val="3815"/>
              </a:lnSpc>
              <a:spcBef>
                <a:spcPts val="100"/>
              </a:spcBef>
            </a:pPr>
            <a:r>
              <a:rPr sz="3200" b="1" spc="55" dirty="0">
                <a:solidFill>
                  <a:srgbClr val="4E948F"/>
                </a:solidFill>
                <a:latin typeface="Arial"/>
                <a:cs typeface="Arial"/>
              </a:rPr>
              <a:t>More </a:t>
            </a:r>
            <a:r>
              <a:rPr sz="3200" b="1" spc="15" dirty="0">
                <a:solidFill>
                  <a:srgbClr val="4E948F"/>
                </a:solidFill>
                <a:latin typeface="Arial"/>
                <a:cs typeface="Arial"/>
              </a:rPr>
              <a:t>than</a:t>
            </a:r>
            <a:r>
              <a:rPr sz="3200" b="1" spc="-160" dirty="0">
                <a:solidFill>
                  <a:srgbClr val="4E948F"/>
                </a:solidFill>
                <a:latin typeface="Arial"/>
                <a:cs typeface="Arial"/>
              </a:rPr>
              <a:t> </a:t>
            </a:r>
            <a:r>
              <a:rPr sz="3200" b="1" spc="185" dirty="0">
                <a:solidFill>
                  <a:srgbClr val="4E948F"/>
                </a:solidFill>
                <a:latin typeface="Arial"/>
                <a:cs typeface="Arial"/>
              </a:rPr>
              <a:t>90%</a:t>
            </a:r>
            <a:endParaRPr lang="en-US" sz="3200" b="1" spc="185" dirty="0">
              <a:solidFill>
                <a:srgbClr val="4E948F"/>
              </a:solidFill>
              <a:latin typeface="Arial"/>
              <a:cs typeface="Arial"/>
            </a:endParaRPr>
          </a:p>
          <a:p>
            <a:pPr marL="12700">
              <a:lnSpc>
                <a:spcPts val="3815"/>
              </a:lnSpc>
              <a:spcBef>
                <a:spcPts val="100"/>
              </a:spcBef>
            </a:pPr>
            <a:endParaRPr sz="3200" dirty="0">
              <a:latin typeface="Arial"/>
              <a:cs typeface="Arial"/>
            </a:endParaRPr>
          </a:p>
          <a:p>
            <a:pPr marL="12700">
              <a:lnSpc>
                <a:spcPts val="2615"/>
              </a:lnSpc>
            </a:pPr>
            <a:r>
              <a:rPr sz="3200" b="1" spc="-10" dirty="0">
                <a:solidFill>
                  <a:srgbClr val="C1B84F"/>
                </a:solidFill>
                <a:latin typeface="Arial"/>
                <a:cs typeface="Arial"/>
              </a:rPr>
              <a:t>of </a:t>
            </a:r>
            <a:r>
              <a:rPr sz="3200" b="1" spc="30" dirty="0">
                <a:solidFill>
                  <a:srgbClr val="C1B84F"/>
                </a:solidFill>
                <a:latin typeface="Arial"/>
                <a:cs typeface="Arial"/>
              </a:rPr>
              <a:t>Canadians </a:t>
            </a:r>
            <a:r>
              <a:rPr sz="3200" b="1" spc="25" dirty="0">
                <a:solidFill>
                  <a:srgbClr val="C1B84F"/>
                </a:solidFill>
                <a:latin typeface="Arial"/>
                <a:cs typeface="Arial"/>
              </a:rPr>
              <a:t>have </a:t>
            </a:r>
            <a:r>
              <a:rPr sz="3200" b="1" spc="-5" dirty="0">
                <a:solidFill>
                  <a:srgbClr val="C1B84F"/>
                </a:solidFill>
                <a:latin typeface="Arial"/>
                <a:cs typeface="Arial"/>
              </a:rPr>
              <a:t>a </a:t>
            </a:r>
            <a:r>
              <a:rPr sz="3200" b="1" spc="20" dirty="0">
                <a:solidFill>
                  <a:srgbClr val="C1B84F"/>
                </a:solidFill>
                <a:latin typeface="Arial"/>
                <a:cs typeface="Arial"/>
              </a:rPr>
              <a:t>cell</a:t>
            </a:r>
            <a:r>
              <a:rPr sz="3200" b="1" spc="-260" dirty="0">
                <a:solidFill>
                  <a:srgbClr val="C1B84F"/>
                </a:solidFill>
                <a:latin typeface="Arial"/>
                <a:cs typeface="Arial"/>
              </a:rPr>
              <a:t> </a:t>
            </a:r>
            <a:r>
              <a:rPr sz="3200" b="1" spc="20" dirty="0">
                <a:solidFill>
                  <a:srgbClr val="C1B84F"/>
                </a:solidFill>
                <a:latin typeface="Arial"/>
                <a:cs typeface="Arial"/>
              </a:rPr>
              <a:t>phone</a:t>
            </a:r>
            <a:endParaRPr sz="3200" dirty="0">
              <a:latin typeface="Arial"/>
              <a:cs typeface="Arial"/>
            </a:endParaRPr>
          </a:p>
        </p:txBody>
      </p:sp>
      <p:sp>
        <p:nvSpPr>
          <p:cNvPr id="80" name="object 80"/>
          <p:cNvSpPr txBox="1"/>
          <p:nvPr/>
        </p:nvSpPr>
        <p:spPr>
          <a:xfrm>
            <a:off x="529829" y="7200900"/>
            <a:ext cx="3934460" cy="1688860"/>
          </a:xfrm>
          <a:prstGeom prst="rect">
            <a:avLst/>
          </a:prstGeom>
        </p:spPr>
        <p:txBody>
          <a:bodyPr vert="horz" wrap="square" lIns="0" tIns="12700" rIns="0" bIns="0" rtlCol="0">
            <a:spAutoFit/>
          </a:bodyPr>
          <a:lstStyle/>
          <a:p>
            <a:pPr marL="12700">
              <a:lnSpc>
                <a:spcPts val="3815"/>
              </a:lnSpc>
              <a:spcBef>
                <a:spcPts val="100"/>
              </a:spcBef>
            </a:pPr>
            <a:r>
              <a:rPr sz="3200" b="1" spc="55" dirty="0">
                <a:solidFill>
                  <a:srgbClr val="4E948F"/>
                </a:solidFill>
                <a:latin typeface="Arial"/>
                <a:cs typeface="Arial"/>
              </a:rPr>
              <a:t>More </a:t>
            </a:r>
            <a:r>
              <a:rPr sz="3200" b="1" spc="15" dirty="0">
                <a:solidFill>
                  <a:srgbClr val="4E948F"/>
                </a:solidFill>
                <a:latin typeface="Arial"/>
                <a:cs typeface="Arial"/>
              </a:rPr>
              <a:t>than</a:t>
            </a:r>
            <a:r>
              <a:rPr sz="3200" b="1" spc="-160" dirty="0">
                <a:solidFill>
                  <a:srgbClr val="4E948F"/>
                </a:solidFill>
                <a:latin typeface="Arial"/>
                <a:cs typeface="Arial"/>
              </a:rPr>
              <a:t> </a:t>
            </a:r>
            <a:r>
              <a:rPr sz="3200" b="1" spc="185" dirty="0">
                <a:solidFill>
                  <a:srgbClr val="4E948F"/>
                </a:solidFill>
                <a:latin typeface="Arial"/>
                <a:cs typeface="Arial"/>
              </a:rPr>
              <a:t>95%</a:t>
            </a:r>
            <a:endParaRPr lang="en-US" sz="3200" b="1" spc="185" dirty="0">
              <a:solidFill>
                <a:srgbClr val="4E948F"/>
              </a:solidFill>
              <a:latin typeface="Arial"/>
              <a:cs typeface="Arial"/>
            </a:endParaRPr>
          </a:p>
          <a:p>
            <a:pPr marL="12700">
              <a:lnSpc>
                <a:spcPts val="3815"/>
              </a:lnSpc>
              <a:spcBef>
                <a:spcPts val="100"/>
              </a:spcBef>
            </a:pPr>
            <a:endParaRPr sz="3200" dirty="0">
              <a:latin typeface="Arial"/>
              <a:cs typeface="Arial"/>
            </a:endParaRPr>
          </a:p>
          <a:p>
            <a:pPr marL="12700">
              <a:lnSpc>
                <a:spcPts val="2615"/>
              </a:lnSpc>
            </a:pPr>
            <a:r>
              <a:rPr sz="3200" b="1" spc="-10" dirty="0">
                <a:solidFill>
                  <a:srgbClr val="C1B84F"/>
                </a:solidFill>
                <a:latin typeface="Arial"/>
                <a:cs typeface="Arial"/>
              </a:rPr>
              <a:t>of </a:t>
            </a:r>
            <a:r>
              <a:rPr sz="3200" b="1" spc="25" dirty="0">
                <a:solidFill>
                  <a:srgbClr val="C1B84F"/>
                </a:solidFill>
                <a:latin typeface="Arial"/>
                <a:cs typeface="Arial"/>
              </a:rPr>
              <a:t>text </a:t>
            </a:r>
            <a:r>
              <a:rPr sz="3200" b="1" spc="35" dirty="0">
                <a:solidFill>
                  <a:srgbClr val="C1B84F"/>
                </a:solidFill>
                <a:latin typeface="Arial"/>
                <a:cs typeface="Arial"/>
              </a:rPr>
              <a:t>messages </a:t>
            </a:r>
            <a:r>
              <a:rPr sz="3200" b="1" spc="30" dirty="0">
                <a:solidFill>
                  <a:srgbClr val="C1B84F"/>
                </a:solidFill>
                <a:latin typeface="Arial"/>
                <a:cs typeface="Arial"/>
              </a:rPr>
              <a:t>are</a:t>
            </a:r>
            <a:r>
              <a:rPr sz="3200" b="1" spc="-225" dirty="0">
                <a:solidFill>
                  <a:srgbClr val="C1B84F"/>
                </a:solidFill>
                <a:latin typeface="Arial"/>
                <a:cs typeface="Arial"/>
              </a:rPr>
              <a:t> </a:t>
            </a:r>
            <a:r>
              <a:rPr sz="3200" b="1" spc="30" dirty="0">
                <a:solidFill>
                  <a:srgbClr val="C1B84F"/>
                </a:solidFill>
                <a:latin typeface="Arial"/>
                <a:cs typeface="Arial"/>
              </a:rPr>
              <a:t>opened</a:t>
            </a:r>
            <a:endParaRPr sz="3200" dirty="0">
              <a:latin typeface="Arial"/>
              <a:cs typeface="Arial"/>
            </a:endParaRPr>
          </a:p>
        </p:txBody>
      </p:sp>
      <p:sp>
        <p:nvSpPr>
          <p:cNvPr id="81" name="object 81"/>
          <p:cNvSpPr txBox="1"/>
          <p:nvPr/>
        </p:nvSpPr>
        <p:spPr>
          <a:xfrm>
            <a:off x="14325600" y="2933700"/>
            <a:ext cx="4413250" cy="500137"/>
          </a:xfrm>
          <a:prstGeom prst="rect">
            <a:avLst/>
          </a:prstGeom>
        </p:spPr>
        <p:txBody>
          <a:bodyPr vert="horz" wrap="square" lIns="0" tIns="12700" rIns="0" bIns="0" rtlCol="0">
            <a:spAutoFit/>
          </a:bodyPr>
          <a:lstStyle/>
          <a:p>
            <a:pPr marL="12700">
              <a:lnSpc>
                <a:spcPts val="3815"/>
              </a:lnSpc>
              <a:spcBef>
                <a:spcPts val="100"/>
              </a:spcBef>
            </a:pPr>
            <a:r>
              <a:rPr sz="3200" b="1" spc="35" dirty="0">
                <a:solidFill>
                  <a:srgbClr val="4E948F"/>
                </a:solidFill>
                <a:latin typeface="Arial"/>
                <a:cs typeface="Arial"/>
              </a:rPr>
              <a:t>Digital </a:t>
            </a:r>
            <a:r>
              <a:rPr sz="3200" b="1" spc="-20" dirty="0">
                <a:solidFill>
                  <a:srgbClr val="4E948F"/>
                </a:solidFill>
                <a:latin typeface="Arial"/>
                <a:cs typeface="Arial"/>
              </a:rPr>
              <a:t>is </a:t>
            </a:r>
            <a:r>
              <a:rPr sz="3200" b="1" spc="20" dirty="0">
                <a:solidFill>
                  <a:srgbClr val="4E948F"/>
                </a:solidFill>
                <a:latin typeface="Arial"/>
                <a:cs typeface="Arial"/>
              </a:rPr>
              <a:t>the</a:t>
            </a:r>
            <a:r>
              <a:rPr sz="3200" b="1" spc="-170" dirty="0">
                <a:solidFill>
                  <a:srgbClr val="4E948F"/>
                </a:solidFill>
                <a:latin typeface="Arial"/>
                <a:cs typeface="Arial"/>
              </a:rPr>
              <a:t> </a:t>
            </a:r>
            <a:r>
              <a:rPr sz="3200" b="1" spc="-5" dirty="0">
                <a:solidFill>
                  <a:srgbClr val="4E948F"/>
                </a:solidFill>
                <a:latin typeface="Arial"/>
                <a:cs typeface="Arial"/>
              </a:rPr>
              <a:t>norm</a:t>
            </a:r>
            <a:endParaRPr sz="3200" dirty="0">
              <a:latin typeface="Arial"/>
              <a:cs typeface="Arial"/>
            </a:endParaRPr>
          </a:p>
        </p:txBody>
      </p:sp>
      <p:sp>
        <p:nvSpPr>
          <p:cNvPr id="82" name="object 82"/>
          <p:cNvSpPr txBox="1"/>
          <p:nvPr/>
        </p:nvSpPr>
        <p:spPr>
          <a:xfrm>
            <a:off x="14325600" y="5030278"/>
            <a:ext cx="4178300" cy="920765"/>
          </a:xfrm>
          <a:prstGeom prst="rect">
            <a:avLst/>
          </a:prstGeom>
        </p:spPr>
        <p:txBody>
          <a:bodyPr vert="horz" wrap="square" lIns="0" tIns="99060" rIns="0" bIns="0" rtlCol="0">
            <a:spAutoFit/>
          </a:bodyPr>
          <a:lstStyle/>
          <a:p>
            <a:pPr marL="12700" marR="513715">
              <a:lnSpc>
                <a:spcPts val="3150"/>
              </a:lnSpc>
              <a:spcBef>
                <a:spcPts val="780"/>
              </a:spcBef>
            </a:pPr>
            <a:r>
              <a:rPr sz="3200" b="1" spc="60" dirty="0">
                <a:solidFill>
                  <a:srgbClr val="4E948F"/>
                </a:solidFill>
                <a:latin typeface="Arial"/>
                <a:cs typeface="Arial"/>
              </a:rPr>
              <a:t>Texts </a:t>
            </a:r>
            <a:r>
              <a:rPr sz="3200" b="1" spc="40" dirty="0">
                <a:solidFill>
                  <a:srgbClr val="4E948F"/>
                </a:solidFill>
                <a:latin typeface="Arial"/>
                <a:cs typeface="Arial"/>
              </a:rPr>
              <a:t>are</a:t>
            </a:r>
            <a:r>
              <a:rPr sz="3200" b="1" spc="-240" dirty="0">
                <a:solidFill>
                  <a:srgbClr val="4E948F"/>
                </a:solidFill>
                <a:latin typeface="Arial"/>
                <a:cs typeface="Arial"/>
              </a:rPr>
              <a:t> </a:t>
            </a:r>
            <a:r>
              <a:rPr sz="3200" b="1" spc="50" dirty="0">
                <a:solidFill>
                  <a:srgbClr val="4E948F"/>
                </a:solidFill>
                <a:latin typeface="Arial"/>
                <a:cs typeface="Arial"/>
              </a:rPr>
              <a:t>received  </a:t>
            </a:r>
            <a:r>
              <a:rPr sz="3200" b="1" spc="35" dirty="0">
                <a:solidFill>
                  <a:srgbClr val="4E948F"/>
                </a:solidFill>
                <a:latin typeface="Arial"/>
                <a:cs typeface="Arial"/>
              </a:rPr>
              <a:t>passively</a:t>
            </a:r>
            <a:endParaRPr sz="3200" dirty="0">
              <a:latin typeface="Arial"/>
              <a:cs typeface="Arial"/>
            </a:endParaRPr>
          </a:p>
        </p:txBody>
      </p:sp>
      <p:sp>
        <p:nvSpPr>
          <p:cNvPr id="9" name="TextBox 8">
            <a:extLst>
              <a:ext uri="{FF2B5EF4-FFF2-40B4-BE49-F238E27FC236}">
                <a16:creationId xmlns:a16="http://schemas.microsoft.com/office/drawing/2014/main" id="{13FE847D-CB63-427F-8657-6C2C1D8D06CC}"/>
              </a:ext>
            </a:extLst>
          </p:cNvPr>
          <p:cNvSpPr txBox="1"/>
          <p:nvPr/>
        </p:nvSpPr>
        <p:spPr>
          <a:xfrm>
            <a:off x="11887200" y="292101"/>
            <a:ext cx="6172200" cy="584775"/>
          </a:xfrm>
          <a:prstGeom prst="rect">
            <a:avLst/>
          </a:prstGeom>
          <a:noFill/>
        </p:spPr>
        <p:txBody>
          <a:bodyPr wrap="square" rtlCol="0">
            <a:spAutoFit/>
          </a:bodyPr>
          <a:lstStyle/>
          <a:p>
            <a:pPr algn="r"/>
            <a:r>
              <a:rPr lang="en-US" sz="3200" b="1" dirty="0">
                <a:solidFill>
                  <a:srgbClr val="43938F"/>
                </a:solidFill>
              </a:rPr>
              <a:t>Texts are a low barrier solution </a:t>
            </a:r>
            <a:endParaRPr lang="en-CA" sz="3200" b="1" dirty="0">
              <a:solidFill>
                <a:srgbClr val="43938F"/>
              </a:solidFill>
            </a:endParaRPr>
          </a:p>
        </p:txBody>
      </p:sp>
      <p:sp>
        <p:nvSpPr>
          <p:cNvPr id="10" name="object 79">
            <a:extLst>
              <a:ext uri="{FF2B5EF4-FFF2-40B4-BE49-F238E27FC236}">
                <a16:creationId xmlns:a16="http://schemas.microsoft.com/office/drawing/2014/main" id="{CDB875C7-CE22-43EE-B396-BCC300CBFD57}"/>
              </a:ext>
            </a:extLst>
          </p:cNvPr>
          <p:cNvSpPr txBox="1"/>
          <p:nvPr/>
        </p:nvSpPr>
        <p:spPr>
          <a:xfrm>
            <a:off x="589699" y="2089270"/>
            <a:ext cx="4241800" cy="2022285"/>
          </a:xfrm>
          <a:prstGeom prst="rect">
            <a:avLst/>
          </a:prstGeom>
        </p:spPr>
        <p:txBody>
          <a:bodyPr vert="horz" wrap="square" lIns="0" tIns="12700" rIns="0" bIns="0" rtlCol="0">
            <a:spAutoFit/>
          </a:bodyPr>
          <a:lstStyle/>
          <a:p>
            <a:pPr marL="12700">
              <a:lnSpc>
                <a:spcPts val="3815"/>
              </a:lnSpc>
              <a:spcBef>
                <a:spcPts val="100"/>
              </a:spcBef>
            </a:pPr>
            <a:r>
              <a:rPr lang="en-US" sz="3200" b="1" spc="55" dirty="0">
                <a:solidFill>
                  <a:srgbClr val="4E948F"/>
                </a:solidFill>
                <a:latin typeface="Arial"/>
                <a:cs typeface="Arial"/>
              </a:rPr>
              <a:t>Fewer than 30%</a:t>
            </a:r>
            <a:endParaRPr lang="en-US" sz="3200" b="1" spc="185" dirty="0">
              <a:solidFill>
                <a:srgbClr val="4E948F"/>
              </a:solidFill>
              <a:latin typeface="Arial"/>
              <a:cs typeface="Arial"/>
            </a:endParaRPr>
          </a:p>
          <a:p>
            <a:pPr marL="12700">
              <a:lnSpc>
                <a:spcPts val="3815"/>
              </a:lnSpc>
              <a:spcBef>
                <a:spcPts val="100"/>
              </a:spcBef>
            </a:pPr>
            <a:endParaRPr sz="3200" dirty="0">
              <a:latin typeface="Arial"/>
              <a:cs typeface="Arial"/>
            </a:endParaRPr>
          </a:p>
          <a:p>
            <a:pPr marL="12700">
              <a:lnSpc>
                <a:spcPts val="2615"/>
              </a:lnSpc>
            </a:pPr>
            <a:r>
              <a:rPr sz="3200" b="1" spc="-10" dirty="0">
                <a:solidFill>
                  <a:srgbClr val="C1B84F"/>
                </a:solidFill>
                <a:latin typeface="Arial"/>
                <a:cs typeface="Arial"/>
              </a:rPr>
              <a:t>of </a:t>
            </a:r>
            <a:r>
              <a:rPr sz="3200" b="1" spc="30" dirty="0">
                <a:solidFill>
                  <a:srgbClr val="C1B84F"/>
                </a:solidFill>
                <a:latin typeface="Arial"/>
                <a:cs typeface="Arial"/>
              </a:rPr>
              <a:t>Canadians </a:t>
            </a:r>
            <a:r>
              <a:rPr lang="en-US" sz="3200" b="1" spc="30" dirty="0">
                <a:solidFill>
                  <a:srgbClr val="C1B84F"/>
                </a:solidFill>
                <a:latin typeface="Arial"/>
                <a:cs typeface="Arial"/>
              </a:rPr>
              <a:t>attend in person prenatal classes</a:t>
            </a:r>
            <a:endParaRPr sz="3200" dirty="0">
              <a:latin typeface="Arial"/>
              <a:cs typeface="Arial"/>
            </a:endParaRPr>
          </a:p>
        </p:txBody>
      </p:sp>
      <p:sp>
        <p:nvSpPr>
          <p:cNvPr id="5" name="Slide Number Placeholder 4">
            <a:extLst>
              <a:ext uri="{FF2B5EF4-FFF2-40B4-BE49-F238E27FC236}">
                <a16:creationId xmlns:a16="http://schemas.microsoft.com/office/drawing/2014/main" id="{2BBFF5B0-1A9F-4D7C-AE57-FFFCCEAF5DE5}"/>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12" name="Freeform 10">
            <a:extLst>
              <a:ext uri="{FF2B5EF4-FFF2-40B4-BE49-F238E27FC236}">
                <a16:creationId xmlns:a16="http://schemas.microsoft.com/office/drawing/2014/main" id="{FC95948D-3B8A-4B70-A9E2-1399BCC25E25}"/>
              </a:ext>
            </a:extLst>
          </p:cNvPr>
          <p:cNvSpPr/>
          <p:nvPr/>
        </p:nvSpPr>
        <p:spPr>
          <a:xfrm>
            <a:off x="15216716" y="9310066"/>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3"/>
            <a:stretch>
              <a:fillRect/>
            </a:stretch>
          </a:blipFill>
        </p:spPr>
      </p:sp>
      <p:sp>
        <p:nvSpPr>
          <p:cNvPr id="13" name="object 82">
            <a:extLst>
              <a:ext uri="{FF2B5EF4-FFF2-40B4-BE49-F238E27FC236}">
                <a16:creationId xmlns:a16="http://schemas.microsoft.com/office/drawing/2014/main" id="{FFB8DA7A-89A0-490D-937D-FC493017754B}"/>
              </a:ext>
            </a:extLst>
          </p:cNvPr>
          <p:cNvSpPr txBox="1"/>
          <p:nvPr/>
        </p:nvSpPr>
        <p:spPr>
          <a:xfrm>
            <a:off x="14308666" y="7363379"/>
            <a:ext cx="4178300" cy="1023357"/>
          </a:xfrm>
          <a:prstGeom prst="rect">
            <a:avLst/>
          </a:prstGeom>
        </p:spPr>
        <p:txBody>
          <a:bodyPr vert="horz" wrap="square" lIns="0" tIns="99060" rIns="0" bIns="0" rtlCol="0">
            <a:spAutoFit/>
          </a:bodyPr>
          <a:lstStyle/>
          <a:p>
            <a:pPr marL="12700" marR="513715">
              <a:lnSpc>
                <a:spcPts val="3150"/>
              </a:lnSpc>
              <a:spcBef>
                <a:spcPts val="780"/>
              </a:spcBef>
            </a:pPr>
            <a:r>
              <a:rPr lang="en-US" sz="3200" b="1" spc="60" dirty="0">
                <a:solidFill>
                  <a:srgbClr val="4E948F"/>
                </a:solidFill>
                <a:latin typeface="Arial"/>
                <a:cs typeface="Arial"/>
              </a:rPr>
              <a:t>Effective</a:t>
            </a:r>
          </a:p>
          <a:p>
            <a:pPr marL="12700" marR="513715">
              <a:lnSpc>
                <a:spcPts val="3150"/>
              </a:lnSpc>
              <a:spcBef>
                <a:spcPts val="780"/>
              </a:spcBef>
            </a:pPr>
            <a:r>
              <a:rPr lang="en-US" sz="3200" b="1" spc="60" dirty="0">
                <a:solidFill>
                  <a:srgbClr val="4E948F"/>
                </a:solidFill>
                <a:latin typeface="Arial"/>
                <a:cs typeface="Arial"/>
              </a:rPr>
              <a:t> </a:t>
            </a:r>
            <a:endParaRPr sz="320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FD52D5-A73C-4078-B52E-093411B0B754}"/>
              </a:ext>
            </a:extLst>
          </p:cNvPr>
          <p:cNvSpPr>
            <a:spLocks noGrp="1"/>
          </p:cNvSpPr>
          <p:nvPr>
            <p:ph idx="1"/>
          </p:nvPr>
        </p:nvSpPr>
        <p:spPr>
          <a:xfrm>
            <a:off x="457200" y="1562100"/>
            <a:ext cx="10439400" cy="8450262"/>
          </a:xfrm>
        </p:spPr>
        <p:txBody>
          <a:bodyPr>
            <a:normAutofit fontScale="77500" lnSpcReduction="20000"/>
          </a:bodyPr>
          <a:lstStyle/>
          <a:p>
            <a:pPr algn="l"/>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USA - RCT of the Text4Baby program in the USA reported higher rates of alcohol reduction</a:t>
            </a:r>
            <a:r>
              <a:rPr lang="en-US"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rPr>
              <a:t> </a:t>
            </a:r>
          </a:p>
          <a:p>
            <a:pPr algn="l"/>
            <a:endParaRPr lang="en-US"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South Africa, an RCT improved PNC attendance, increased rates of VBAC and decreased LBW</a:t>
            </a:r>
            <a:r>
              <a:rPr lang="en-US"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p>
          <a:p>
            <a:endParaRPr lang="en-US"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Zanzibar - Decreased perinatal mortality</a:t>
            </a:r>
            <a:r>
              <a:rPr lang="en-US"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3</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endParaRPr lang="en-US"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US"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Thailand - lowered levels of anxiety</a:t>
            </a:r>
            <a:r>
              <a:rPr lang="en-US"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4</a:t>
            </a:r>
          </a:p>
          <a:p>
            <a:endParaRPr lang="en-US" b="0" i="0" u="none" strike="noStrike" baseline="300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educed rates of </a:t>
            </a:r>
            <a:r>
              <a:rPr lang="en-CA"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macrosomia in China</a:t>
            </a:r>
            <a:r>
              <a:rPr lang="en-CA"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5</a:t>
            </a:r>
            <a:r>
              <a:rPr lang="en-CA"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rPr>
              <a:t> </a:t>
            </a:r>
          </a:p>
          <a:p>
            <a:endParaRPr lang="en-CA"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CA"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en-CA"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eta-analytical evidence suggests </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higher rates of breast </a:t>
            </a:r>
            <a:r>
              <a:rPr lang="en-CA"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feeding</a:t>
            </a:r>
            <a:r>
              <a:rPr lang="en-CA" b="0" i="0" u="none" strike="noStrike"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6</a:t>
            </a:r>
            <a:endParaRPr lang="en-CA" b="0" i="0" u="none" strike="noStrike" baseline="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endParaRPr lang="en-CA" sz="28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endParaRPr lang="en-CA" sz="28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endParaRPr lang="en-CA" sz="15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CA" sz="1500" b="0" i="0" u="none" strike="noStrike" baseline="0" dirty="0">
                <a:solidFill>
                  <a:srgbClr val="000000"/>
                </a:solidFill>
                <a:latin typeface="HelveticaNeueLTStd-Roman"/>
              </a:rPr>
              <a:t>1. Evans  DR, Dose-response effects of the </a:t>
            </a:r>
            <a:r>
              <a:rPr lang="en-US" sz="1500" b="0" i="0" u="none" strike="noStrike" baseline="0" dirty="0">
                <a:solidFill>
                  <a:srgbClr val="000000"/>
                </a:solidFill>
                <a:latin typeface="HelveticaNeueLTStd-Roman"/>
              </a:rPr>
              <a:t>Text4Baby mobile health program: randomized controlled trial. </a:t>
            </a:r>
            <a:r>
              <a:rPr lang="en-US" sz="1500" b="0" i="1" u="none" strike="noStrike" baseline="0" dirty="0">
                <a:solidFill>
                  <a:srgbClr val="0000FF"/>
                </a:solidFill>
                <a:latin typeface="HelveticaNeueLTStd-It"/>
              </a:rPr>
              <a:t>JMIR </a:t>
            </a:r>
            <a:r>
              <a:rPr lang="en-CA" sz="1500" b="0" i="1" u="none" strike="noStrike" baseline="0" dirty="0">
                <a:solidFill>
                  <a:srgbClr val="0000FF"/>
                </a:solidFill>
                <a:latin typeface="HelveticaNeueLTStd-It"/>
              </a:rPr>
              <a:t>mHealth </a:t>
            </a:r>
            <a:r>
              <a:rPr lang="en-CA" sz="1500" b="0" i="1" u="none" strike="noStrike" baseline="0" dirty="0" err="1">
                <a:solidFill>
                  <a:srgbClr val="0000FF"/>
                </a:solidFill>
                <a:latin typeface="HelveticaNeueLTStd-It"/>
              </a:rPr>
              <a:t>uHeal</a:t>
            </a:r>
            <a:r>
              <a:rPr lang="en-CA" sz="1500" b="0" i="1" u="none" strike="noStrike" baseline="0" dirty="0">
                <a:solidFill>
                  <a:srgbClr val="0000FF"/>
                </a:solidFill>
                <a:latin typeface="HelveticaNeueLTStd-It"/>
              </a:rPr>
              <a:t>  </a:t>
            </a:r>
            <a:r>
              <a:rPr lang="en-CA" sz="1500" b="0" i="0" u="none" strike="noStrike" baseline="0" dirty="0">
                <a:solidFill>
                  <a:srgbClr val="000000"/>
                </a:solidFill>
                <a:latin typeface="HelveticaNeueLTStd-Roman"/>
              </a:rPr>
              <a:t>2015;3:e12.</a:t>
            </a:r>
          </a:p>
          <a:p>
            <a:pPr marL="0" indent="0" algn="l">
              <a:buNone/>
            </a:pPr>
            <a:r>
              <a:rPr lang="en-US" sz="1500" b="0" i="0" u="none" strike="noStrike" baseline="0" dirty="0">
                <a:solidFill>
                  <a:srgbClr val="000000"/>
                </a:solidFill>
                <a:latin typeface="HelveticaNeueLTStd-Roman"/>
              </a:rPr>
              <a:t>2. Coleman J, Effectiveness of an SMS-based maternal mHealth intervention to improve clinical outcomes of </a:t>
            </a:r>
            <a:r>
              <a:rPr lang="en-CA" sz="1500" b="0" i="0" u="none" strike="noStrike" baseline="0" dirty="0">
                <a:solidFill>
                  <a:srgbClr val="000000"/>
                </a:solidFill>
                <a:latin typeface="HelveticaNeueLTStd-Roman"/>
              </a:rPr>
              <a:t>HIV-positive </a:t>
            </a:r>
            <a:r>
              <a:rPr lang="en-US" sz="1500" b="0" i="0" u="none" strike="noStrike" baseline="0" dirty="0">
                <a:solidFill>
                  <a:srgbClr val="000000"/>
                </a:solidFill>
                <a:latin typeface="HelveticaNeueLTStd-Roman"/>
              </a:rPr>
              <a:t>pregnant women. </a:t>
            </a:r>
            <a:r>
              <a:rPr lang="en-US" sz="1500" b="0" i="1" u="none" strike="noStrike" baseline="0" dirty="0">
                <a:solidFill>
                  <a:srgbClr val="0000FF"/>
                </a:solidFill>
                <a:latin typeface="HelveticaNeueLTStd-It"/>
              </a:rPr>
              <a:t>AIDS  </a:t>
            </a:r>
          </a:p>
          <a:p>
            <a:pPr marL="0" indent="0" algn="l">
              <a:buNone/>
            </a:pPr>
            <a:r>
              <a:rPr lang="en-US" sz="1500" i="1" dirty="0">
                <a:solidFill>
                  <a:srgbClr val="0000FF"/>
                </a:solidFill>
                <a:latin typeface="HelveticaNeueLTStd-It"/>
              </a:rPr>
              <a:t> </a:t>
            </a:r>
            <a:r>
              <a:rPr lang="en-US" sz="1500" b="0" i="1" u="none" strike="noStrike" baseline="0" dirty="0">
                <a:solidFill>
                  <a:srgbClr val="0000FF"/>
                </a:solidFill>
                <a:latin typeface="HelveticaNeueLTStd-It"/>
              </a:rPr>
              <a:t> Care </a:t>
            </a:r>
            <a:r>
              <a:rPr lang="en-US" sz="1500" b="0" i="0" u="none" strike="noStrike" baseline="0" dirty="0">
                <a:solidFill>
                  <a:srgbClr val="000000"/>
                </a:solidFill>
                <a:latin typeface="HelveticaNeueLTStd-Roman"/>
              </a:rPr>
              <a:t>2017;29:890–7.</a:t>
            </a:r>
          </a:p>
          <a:p>
            <a:pPr marL="265113" indent="-265113" algn="l">
              <a:buNone/>
            </a:pPr>
            <a:r>
              <a:rPr lang="en-US" sz="1500" dirty="0">
                <a:solidFill>
                  <a:srgbClr val="000000"/>
                </a:solidFill>
                <a:latin typeface="HelveticaNeueLTStd-Roman"/>
              </a:rPr>
              <a:t>3. </a:t>
            </a:r>
            <a:r>
              <a:rPr lang="en-CA" sz="1500" b="0" i="0" u="none" strike="noStrike" baseline="0" dirty="0">
                <a:solidFill>
                  <a:srgbClr val="000000"/>
                </a:solidFill>
                <a:latin typeface="HelveticaNeueLTStd-Roman"/>
              </a:rPr>
              <a:t>Lund S,  Mobile phone intervention reduces </a:t>
            </a:r>
            <a:r>
              <a:rPr lang="en-US" sz="1500" b="0" i="0" u="none" strike="noStrike" baseline="0" dirty="0">
                <a:solidFill>
                  <a:srgbClr val="000000"/>
                </a:solidFill>
                <a:latin typeface="HelveticaNeueLTStd-Roman"/>
              </a:rPr>
              <a:t>perinatal mortality in Zanzibar: secondary outcomes of a cluster randomized controlled trial. </a:t>
            </a:r>
            <a:r>
              <a:rPr lang="en-US" sz="1500" b="0" i="1" u="none" strike="noStrike" baseline="0" dirty="0">
                <a:solidFill>
                  <a:srgbClr val="0000FF"/>
                </a:solidFill>
                <a:latin typeface="HelveticaNeueLTStd-It"/>
              </a:rPr>
              <a:t>JMIR </a:t>
            </a:r>
            <a:r>
              <a:rPr lang="en-US" sz="1500" b="0" i="1" u="none" strike="noStrike" baseline="0" dirty="0" err="1">
                <a:solidFill>
                  <a:srgbClr val="0000FF"/>
                </a:solidFill>
                <a:latin typeface="HelveticaNeueLTStd-It"/>
              </a:rPr>
              <a:t>Mhealth</a:t>
            </a:r>
            <a:r>
              <a:rPr lang="en-US" sz="1500" b="0" i="1" u="none" strike="noStrike" baseline="0" dirty="0">
                <a:solidFill>
                  <a:srgbClr val="0000FF"/>
                </a:solidFill>
                <a:latin typeface="HelveticaNeueLTStd-It"/>
              </a:rPr>
              <a:t>    </a:t>
            </a:r>
            <a:r>
              <a:rPr lang="en-US" sz="1500" b="0" i="1" u="none" strike="noStrike" baseline="0" dirty="0" err="1">
                <a:solidFill>
                  <a:srgbClr val="0000FF"/>
                </a:solidFill>
                <a:latin typeface="HelveticaNeueLTStd-It"/>
              </a:rPr>
              <a:t>Uhealth</a:t>
            </a:r>
            <a:r>
              <a:rPr lang="en-US" sz="1500" b="0" i="1" u="none" strike="noStrike" baseline="0" dirty="0">
                <a:solidFill>
                  <a:srgbClr val="0000FF"/>
                </a:solidFill>
                <a:latin typeface="HelveticaNeueLTStd-It"/>
              </a:rPr>
              <a:t> </a:t>
            </a:r>
            <a:r>
              <a:rPr lang="en-US" sz="1500" b="0" i="0" u="none" strike="noStrike" baseline="0" dirty="0">
                <a:solidFill>
                  <a:srgbClr val="000000"/>
                </a:solidFill>
                <a:latin typeface="HelveticaNeueLTStd-Roman"/>
              </a:rPr>
              <a:t>2014;2:e15.</a:t>
            </a:r>
          </a:p>
          <a:p>
            <a:pPr marL="265113" indent="-265113" algn="l">
              <a:buNone/>
            </a:pPr>
            <a:r>
              <a:rPr lang="en-US" sz="1500" dirty="0">
                <a:solidFill>
                  <a:srgbClr val="000000"/>
                </a:solidFill>
                <a:latin typeface="HelveticaNeueLTStd-Roman"/>
              </a:rPr>
              <a:t>4.</a:t>
            </a:r>
            <a:r>
              <a:rPr lang="en-CA" sz="1500" b="0" i="0" u="none" strike="noStrike" baseline="0" dirty="0">
                <a:solidFill>
                  <a:srgbClr val="000000"/>
                </a:solidFill>
                <a:latin typeface="HelveticaNeueLTStd-Roman"/>
              </a:rPr>
              <a:t> </a:t>
            </a:r>
            <a:r>
              <a:rPr lang="en-CA" sz="1500" b="0" i="0" u="none" strike="noStrike" baseline="0" dirty="0" err="1">
                <a:solidFill>
                  <a:srgbClr val="000000"/>
                </a:solidFill>
                <a:latin typeface="HelveticaNeueLTStd-Roman"/>
              </a:rPr>
              <a:t>Jareethum</a:t>
            </a:r>
            <a:r>
              <a:rPr lang="en-CA" sz="1500" b="0" i="0" u="none" strike="noStrike" baseline="0" dirty="0">
                <a:solidFill>
                  <a:srgbClr val="000000"/>
                </a:solidFill>
                <a:latin typeface="HelveticaNeueLTStd-Roman"/>
              </a:rPr>
              <a:t> R. Satisfaction of health </a:t>
            </a:r>
            <a:r>
              <a:rPr lang="en-US" sz="1500" b="0" i="0" u="none" strike="noStrike" baseline="0" dirty="0">
                <a:solidFill>
                  <a:srgbClr val="000000"/>
                </a:solidFill>
                <a:latin typeface="HelveticaNeueLTStd-Roman"/>
              </a:rPr>
              <a:t>pregnant women receiving short message service via mobile phone for prenatal support: a randomized controlled trial. </a:t>
            </a:r>
            <a:r>
              <a:rPr lang="en-US" sz="1500" b="0" i="1" u="none" strike="noStrike" baseline="0" dirty="0">
                <a:solidFill>
                  <a:srgbClr val="0000FF"/>
                </a:solidFill>
                <a:latin typeface="HelveticaNeueLTStd-It"/>
              </a:rPr>
              <a:t>J Med Assoc Thai </a:t>
            </a:r>
            <a:r>
              <a:rPr lang="en-CA" sz="1500" b="0" i="0" u="none" strike="noStrike" baseline="0" dirty="0">
                <a:solidFill>
                  <a:srgbClr val="000000"/>
                </a:solidFill>
                <a:latin typeface="HelveticaNeueLTStd-Roman"/>
              </a:rPr>
              <a:t>2008;91:458–63.</a:t>
            </a:r>
          </a:p>
          <a:p>
            <a:pPr marL="265113" indent="-265113" algn="l">
              <a:buNone/>
            </a:pPr>
            <a:r>
              <a:rPr lang="en-CA" sz="1500" dirty="0">
                <a:solidFill>
                  <a:srgbClr val="000000"/>
                </a:solidFill>
                <a:latin typeface="HelveticaNeueLTStd-Roman"/>
              </a:rPr>
              <a:t>5. </a:t>
            </a:r>
            <a:r>
              <a:rPr lang="en-US" sz="1500" b="0" i="0" u="none" strike="noStrike" baseline="0" dirty="0">
                <a:solidFill>
                  <a:srgbClr val="000000"/>
                </a:solidFill>
                <a:latin typeface="HelveticaNeueLTStd-Roman"/>
              </a:rPr>
              <a:t>Zhou Z, The effects on inappropriate weight for gestational age of an SMS based educational intervention for </a:t>
            </a:r>
            <a:r>
              <a:rPr lang="it-IT" sz="1500" b="0" i="0" u="none" strike="noStrike" baseline="0" dirty="0">
                <a:solidFill>
                  <a:srgbClr val="000000"/>
                </a:solidFill>
                <a:latin typeface="HelveticaNeueLTStd-Roman"/>
              </a:rPr>
              <a:t>pregnant women in Xi’An China: a quasi-randomized </a:t>
            </a:r>
            <a:r>
              <a:rPr lang="en-CA" sz="1500" b="0" i="0" u="none" strike="noStrike" baseline="0" dirty="0">
                <a:solidFill>
                  <a:srgbClr val="000000"/>
                </a:solidFill>
                <a:latin typeface="HelveticaNeueLTStd-Roman"/>
              </a:rPr>
              <a:t>controlled trial. </a:t>
            </a:r>
            <a:r>
              <a:rPr lang="en-CA" sz="1500" b="0" i="1" u="none" strike="noStrike" baseline="0" dirty="0">
                <a:solidFill>
                  <a:srgbClr val="0000FF"/>
                </a:solidFill>
                <a:latin typeface="HelveticaNeueLTStd-It"/>
              </a:rPr>
              <a:t>Int J Environ Res Public Health </a:t>
            </a:r>
            <a:r>
              <a:rPr lang="en-CA" sz="1500" b="0" i="0" u="none" strike="noStrike" baseline="0" dirty="0">
                <a:solidFill>
                  <a:srgbClr val="000000"/>
                </a:solidFill>
                <a:latin typeface="HelveticaNeueLTStd-Roman"/>
              </a:rPr>
              <a:t>2020;17:1482.</a:t>
            </a:r>
          </a:p>
          <a:p>
            <a:pPr marL="0" indent="0" algn="l">
              <a:buNone/>
            </a:pPr>
            <a:r>
              <a:rPr lang="en-US" sz="1500" b="0" i="0" u="none" strike="noStrike" baseline="0" dirty="0">
                <a:solidFill>
                  <a:srgbClr val="000000"/>
                </a:solidFill>
                <a:latin typeface="HelveticaNeueLTStd-Roman"/>
              </a:rPr>
              <a:t>6. Lee SH, </a:t>
            </a:r>
            <a:r>
              <a:rPr lang="en-US" sz="1500" b="0" i="0" u="none" strike="noStrike" baseline="0" dirty="0" err="1">
                <a:solidFill>
                  <a:srgbClr val="000000"/>
                </a:solidFill>
                <a:latin typeface="HelveticaNeueLTStd-Roman"/>
              </a:rPr>
              <a:t>Nurmatov</a:t>
            </a:r>
            <a:r>
              <a:rPr lang="en-US" sz="1500" b="0" i="0" u="none" strike="noStrike" baseline="0" dirty="0">
                <a:solidFill>
                  <a:srgbClr val="000000"/>
                </a:solidFill>
                <a:latin typeface="HelveticaNeueLTStd-Roman"/>
              </a:rPr>
              <a:t> UB, </a:t>
            </a:r>
            <a:r>
              <a:rPr lang="en-US" sz="1500" b="0" i="0" u="none" strike="noStrike" baseline="0" dirty="0" err="1">
                <a:solidFill>
                  <a:srgbClr val="000000"/>
                </a:solidFill>
                <a:latin typeface="HelveticaNeueLTStd-Roman"/>
              </a:rPr>
              <a:t>Nwaru</a:t>
            </a:r>
            <a:r>
              <a:rPr lang="en-US" sz="1500" b="0" i="0" u="none" strike="noStrike" baseline="0" dirty="0">
                <a:solidFill>
                  <a:srgbClr val="000000"/>
                </a:solidFill>
                <a:latin typeface="HelveticaNeueLTStd-Roman"/>
              </a:rPr>
              <a:t> BI, </a:t>
            </a:r>
            <a:r>
              <a:rPr lang="en-US" sz="1500" b="0" i="1" u="none" strike="noStrike" baseline="0" dirty="0">
                <a:solidFill>
                  <a:srgbClr val="000000"/>
                </a:solidFill>
                <a:latin typeface="HelveticaNeueLTStd-It"/>
              </a:rPr>
              <a:t>et al</a:t>
            </a:r>
            <a:r>
              <a:rPr lang="en-US" sz="1500" b="0" i="0" u="none" strike="noStrike" baseline="0" dirty="0">
                <a:solidFill>
                  <a:srgbClr val="000000"/>
                </a:solidFill>
                <a:latin typeface="HelveticaNeueLTStd-Roman"/>
              </a:rPr>
              <a:t>. Effectiveness of mHealth interventions for maternal, newborn and child health in low-and </a:t>
            </a:r>
            <a:r>
              <a:rPr lang="en-CA" sz="1500" b="0" i="0" u="none" strike="noStrike" baseline="0" dirty="0">
                <a:solidFill>
                  <a:srgbClr val="000000"/>
                </a:solidFill>
                <a:latin typeface="HelveticaNeueLTStd-Roman"/>
              </a:rPr>
              <a:t>middle-income</a:t>
            </a:r>
          </a:p>
          <a:p>
            <a:pPr marL="265113" indent="-88900" algn="l">
              <a:buNone/>
            </a:pPr>
            <a:r>
              <a:rPr lang="en-US" sz="1500" b="0" i="0" u="none" strike="noStrike" baseline="0" dirty="0" err="1">
                <a:solidFill>
                  <a:srgbClr val="000000"/>
                </a:solidFill>
                <a:latin typeface="HelveticaNeueLTStd-Roman"/>
              </a:rPr>
              <a:t>countries:systematic</a:t>
            </a:r>
            <a:r>
              <a:rPr lang="en-US" sz="1500" b="0" i="0" u="none" strike="noStrike" baseline="0" dirty="0">
                <a:solidFill>
                  <a:srgbClr val="000000"/>
                </a:solidFill>
                <a:latin typeface="HelveticaNeueLTStd-Roman"/>
              </a:rPr>
              <a:t> review and meta-analysis</a:t>
            </a:r>
            <a:r>
              <a:rPr lang="en-CA" sz="1500" b="0" i="1" u="none" strike="noStrike" baseline="0" dirty="0">
                <a:solidFill>
                  <a:srgbClr val="0000FF"/>
                </a:solidFill>
                <a:latin typeface="HelveticaNeueLTStd-It"/>
              </a:rPr>
              <a:t>J Glob Health </a:t>
            </a:r>
            <a:r>
              <a:rPr lang="en-CA" sz="1500" b="0" i="0" u="none" strike="noStrike" baseline="0" dirty="0">
                <a:solidFill>
                  <a:srgbClr val="000000"/>
                </a:solidFill>
                <a:latin typeface="HelveticaNeueLTStd-Roman"/>
              </a:rPr>
              <a:t>2016;6:010401.</a:t>
            </a:r>
          </a:p>
          <a:p>
            <a:pPr marL="0" indent="0" algn="l">
              <a:buNone/>
            </a:pPr>
            <a:endParaRPr lang="en-CA" sz="1800" b="0" i="0" u="none" strike="noStrike" baseline="0" dirty="0">
              <a:solidFill>
                <a:srgbClr val="000000"/>
              </a:solidFill>
              <a:latin typeface="HelveticaNeueLTStd-Roman"/>
            </a:endParaRPr>
          </a:p>
          <a:p>
            <a:endParaRPr lang="en-CA" sz="28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64FF871-DF31-466E-AEA9-9746B876FC5A}"/>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
        <p:nvSpPr>
          <p:cNvPr id="7" name="Google Shape;417;p21">
            <a:extLst>
              <a:ext uri="{FF2B5EF4-FFF2-40B4-BE49-F238E27FC236}">
                <a16:creationId xmlns:a16="http://schemas.microsoft.com/office/drawing/2014/main" id="{276D6AA3-835A-4D8C-A172-5A9C65825CF1}"/>
              </a:ext>
            </a:extLst>
          </p:cNvPr>
          <p:cNvSpPr txBox="1"/>
          <p:nvPr/>
        </p:nvSpPr>
        <p:spPr>
          <a:xfrm>
            <a:off x="457200" y="419100"/>
            <a:ext cx="2976650" cy="707846"/>
          </a:xfrm>
          <a:prstGeom prst="rect">
            <a:avLst/>
          </a:prstGeom>
          <a:solidFill>
            <a:srgbClr val="FFE900"/>
          </a:solid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b="1" dirty="0">
                <a:solidFill>
                  <a:schemeClr val="lt1"/>
                </a:solidFill>
              </a:rPr>
              <a:t> </a:t>
            </a:r>
            <a:r>
              <a:rPr lang="en-US" sz="3200" b="1" dirty="0">
                <a:solidFill>
                  <a:srgbClr val="43938F"/>
                </a:solidFill>
              </a:rPr>
              <a:t>Effective</a:t>
            </a:r>
            <a:endParaRPr sz="3200" dirty="0">
              <a:solidFill>
                <a:srgbClr val="43938F"/>
              </a:solidFill>
            </a:endParaRPr>
          </a:p>
        </p:txBody>
      </p:sp>
      <p:sp>
        <p:nvSpPr>
          <p:cNvPr id="8" name="Freeform 10">
            <a:extLst>
              <a:ext uri="{FF2B5EF4-FFF2-40B4-BE49-F238E27FC236}">
                <a16:creationId xmlns:a16="http://schemas.microsoft.com/office/drawing/2014/main" id="{978B171E-5E92-4A23-B53D-DC3C9E8F3D50}"/>
              </a:ext>
            </a:extLst>
          </p:cNvPr>
          <p:cNvSpPr/>
          <p:nvPr/>
        </p:nvSpPr>
        <p:spPr>
          <a:xfrm>
            <a:off x="15216716" y="9310066"/>
            <a:ext cx="2362201" cy="774630"/>
          </a:xfrm>
          <a:custGeom>
            <a:avLst/>
            <a:gdLst/>
            <a:ahLst/>
            <a:cxnLst/>
            <a:rect l="l" t="t" r="r" b="b"/>
            <a:pathLst>
              <a:path w="2885480" h="911963">
                <a:moveTo>
                  <a:pt x="0" y="0"/>
                </a:moveTo>
                <a:lnTo>
                  <a:pt x="2885480" y="0"/>
                </a:lnTo>
                <a:lnTo>
                  <a:pt x="2885480" y="911964"/>
                </a:lnTo>
                <a:lnTo>
                  <a:pt x="0" y="911964"/>
                </a:lnTo>
                <a:lnTo>
                  <a:pt x="0" y="0"/>
                </a:lnTo>
                <a:close/>
              </a:path>
            </a:pathLst>
          </a:custGeom>
          <a:blipFill>
            <a:blip r:embed="rId2"/>
            <a:stretch>
              <a:fillRect/>
            </a:stretch>
          </a:blipFill>
        </p:spPr>
      </p:sp>
      <p:pic>
        <p:nvPicPr>
          <p:cNvPr id="9" name="Picture 8">
            <a:extLst>
              <a:ext uri="{FF2B5EF4-FFF2-40B4-BE49-F238E27FC236}">
                <a16:creationId xmlns:a16="http://schemas.microsoft.com/office/drawing/2014/main" id="{569F3725-C98A-4F97-BF3F-A19CD550DBAA}"/>
              </a:ext>
            </a:extLst>
          </p:cNvPr>
          <p:cNvPicPr>
            <a:picLocks noChangeAspect="1"/>
          </p:cNvPicPr>
          <p:nvPr/>
        </p:nvPicPr>
        <p:blipFill>
          <a:blip r:embed="rId3"/>
          <a:stretch>
            <a:fillRect/>
          </a:stretch>
        </p:blipFill>
        <p:spPr>
          <a:xfrm>
            <a:off x="11304730" y="33184"/>
            <a:ext cx="6956139" cy="6950042"/>
          </a:xfrm>
          <a:prstGeom prst="rect">
            <a:avLst/>
          </a:prstGeom>
        </p:spPr>
      </p:pic>
    </p:spTree>
    <p:extLst>
      <p:ext uri="{BB962C8B-B14F-4D97-AF65-F5344CB8AC3E}">
        <p14:creationId xmlns:p14="http://schemas.microsoft.com/office/powerpoint/2010/main" val="4208097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B0E0115-F4DE-4F75-9A49-CCA5C51F8386}"/>
              </a:ext>
            </a:extLst>
          </p:cNvPr>
          <p:cNvPicPr>
            <a:picLocks noGrp="1" noChangeAspect="1"/>
          </p:cNvPicPr>
          <p:nvPr>
            <p:ph idx="1"/>
          </p:nvPr>
        </p:nvPicPr>
        <p:blipFill rotWithShape="1">
          <a:blip r:embed="rId2"/>
          <a:srcRect l="19923" t="16402" r="18239" b="35979"/>
          <a:stretch/>
        </p:blipFill>
        <p:spPr>
          <a:xfrm>
            <a:off x="479323" y="2247900"/>
            <a:ext cx="16680382" cy="6823792"/>
          </a:xfrm>
        </p:spPr>
      </p:pic>
      <p:sp>
        <p:nvSpPr>
          <p:cNvPr id="4" name="Slide Number Placeholder 3">
            <a:extLst>
              <a:ext uri="{FF2B5EF4-FFF2-40B4-BE49-F238E27FC236}">
                <a16:creationId xmlns:a16="http://schemas.microsoft.com/office/drawing/2014/main" id="{F202E1C4-CB40-4023-A7E4-4A5B6FE8A87F}"/>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
        <p:nvSpPr>
          <p:cNvPr id="7" name="object 3">
            <a:extLst>
              <a:ext uri="{FF2B5EF4-FFF2-40B4-BE49-F238E27FC236}">
                <a16:creationId xmlns:a16="http://schemas.microsoft.com/office/drawing/2014/main" id="{1576B0AD-D70D-4DC9-BA7E-D67696422BB3}"/>
              </a:ext>
            </a:extLst>
          </p:cNvPr>
          <p:cNvSpPr txBox="1">
            <a:spLocks noGrp="1"/>
          </p:cNvSpPr>
          <p:nvPr>
            <p:ph type="title"/>
          </p:nvPr>
        </p:nvSpPr>
        <p:spPr>
          <a:xfrm>
            <a:off x="589698" y="463850"/>
            <a:ext cx="6268301" cy="566822"/>
          </a:xfrm>
          <a:prstGeom prst="rect">
            <a:avLst/>
          </a:prstGeom>
        </p:spPr>
        <p:txBody>
          <a:bodyPr vert="horz" wrap="square" lIns="0" tIns="12700" rIns="0" bIns="0" rtlCol="0">
            <a:spAutoFit/>
          </a:bodyPr>
          <a:lstStyle/>
          <a:p>
            <a:pPr marL="12700" algn="l">
              <a:lnSpc>
                <a:spcPct val="100000"/>
              </a:lnSpc>
              <a:spcBef>
                <a:spcPts val="100"/>
              </a:spcBef>
            </a:pPr>
            <a:r>
              <a:rPr lang="en-CA" sz="3600" b="1" spc="55" dirty="0">
                <a:solidFill>
                  <a:srgbClr val="4E948F"/>
                </a:solidFill>
                <a:latin typeface="Arial"/>
                <a:cs typeface="Arial"/>
              </a:rPr>
              <a:t>Other Evaluation Studies</a:t>
            </a:r>
            <a:endParaRPr lang="en-CA" sz="3600" spc="615" dirty="0"/>
          </a:p>
        </p:txBody>
      </p:sp>
    </p:spTree>
    <p:extLst>
      <p:ext uri="{BB962C8B-B14F-4D97-AF65-F5344CB8AC3E}">
        <p14:creationId xmlns:p14="http://schemas.microsoft.com/office/powerpoint/2010/main" val="365197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135" y="2552700"/>
            <a:ext cx="8327665" cy="7315550"/>
          </a:xfrm>
        </p:spPr>
        <p:txBody>
          <a:bodyPr>
            <a:normAutofit/>
          </a:bodyPr>
          <a:lstStyle/>
          <a:p>
            <a:pPr marL="0" indent="0">
              <a:lnSpc>
                <a:spcPct val="120000"/>
              </a:lnSpc>
              <a:buNone/>
            </a:pPr>
            <a:r>
              <a:rPr lang="en-US" sz="3500" b="1" dirty="0">
                <a:solidFill>
                  <a:schemeClr val="tx1"/>
                </a:solidFill>
              </a:rPr>
              <a:t>Social Cognitive Theory</a:t>
            </a:r>
          </a:p>
          <a:p>
            <a:pPr>
              <a:lnSpc>
                <a:spcPct val="120000"/>
              </a:lnSpc>
              <a:buClr>
                <a:srgbClr val="528180"/>
              </a:buClr>
            </a:pPr>
            <a:r>
              <a:rPr lang="en-US" b="0" dirty="0">
                <a:solidFill>
                  <a:schemeClr val="tx1"/>
                </a:solidFill>
              </a:rPr>
              <a:t>Modeling healthy behaviours through </a:t>
            </a:r>
            <a:br>
              <a:rPr lang="en-US" b="0" dirty="0">
                <a:solidFill>
                  <a:schemeClr val="tx1"/>
                </a:solidFill>
              </a:rPr>
            </a:br>
            <a:r>
              <a:rPr lang="en-US" b="0" dirty="0">
                <a:solidFill>
                  <a:schemeClr val="tx1"/>
                </a:solidFill>
              </a:rPr>
              <a:t>messages promotes self-efficacy </a:t>
            </a:r>
          </a:p>
          <a:p>
            <a:pPr marL="0" indent="0">
              <a:buNone/>
            </a:pPr>
            <a:r>
              <a:rPr lang="en-US" dirty="0">
                <a:solidFill>
                  <a:schemeClr val="tx1"/>
                </a:solidFill>
              </a:rPr>
              <a:t> </a:t>
            </a:r>
          </a:p>
          <a:p>
            <a:pPr marL="0" indent="0">
              <a:buNone/>
            </a:pPr>
            <a:r>
              <a:rPr lang="en-US" sz="3500" b="1" dirty="0">
                <a:solidFill>
                  <a:schemeClr val="tx1"/>
                </a:solidFill>
              </a:rPr>
              <a:t>Health Belief Model</a:t>
            </a:r>
          </a:p>
          <a:p>
            <a:pPr>
              <a:lnSpc>
                <a:spcPct val="120000"/>
              </a:lnSpc>
              <a:buClr>
                <a:srgbClr val="528180"/>
              </a:buClr>
            </a:pPr>
            <a:r>
              <a:rPr lang="en-US" b="0" dirty="0">
                <a:solidFill>
                  <a:schemeClr val="tx1"/>
                </a:solidFill>
              </a:rPr>
              <a:t>Text messages serve as a cue to action with </a:t>
            </a:r>
            <a:br>
              <a:rPr lang="en-US" b="0" dirty="0">
                <a:solidFill>
                  <a:schemeClr val="tx1"/>
                </a:solidFill>
              </a:rPr>
            </a:br>
            <a:r>
              <a:rPr lang="en-US" b="0" dirty="0">
                <a:solidFill>
                  <a:schemeClr val="tx1"/>
                </a:solidFill>
              </a:rPr>
              <a:t>salient information providing just-in-time tips</a:t>
            </a:r>
          </a:p>
          <a:p>
            <a:pPr marL="0" indent="0">
              <a:lnSpc>
                <a:spcPct val="120000"/>
              </a:lnSpc>
              <a:buNone/>
            </a:pPr>
            <a:r>
              <a:rPr lang="en-US" dirty="0">
                <a:solidFill>
                  <a:schemeClr val="tx1"/>
                </a:solidFill>
              </a:rPr>
              <a:t> </a:t>
            </a:r>
          </a:p>
          <a:p>
            <a:pPr marL="0" indent="0">
              <a:lnSpc>
                <a:spcPct val="120000"/>
              </a:lnSpc>
              <a:buNone/>
            </a:pPr>
            <a:r>
              <a:rPr lang="en-US" sz="3500" b="1" dirty="0">
                <a:solidFill>
                  <a:schemeClr val="tx1"/>
                </a:solidFill>
              </a:rPr>
              <a:t>The Theory of Planned Behavior</a:t>
            </a:r>
          </a:p>
          <a:p>
            <a:pPr>
              <a:lnSpc>
                <a:spcPct val="120000"/>
              </a:lnSpc>
              <a:buClr>
                <a:srgbClr val="528180"/>
              </a:buClr>
            </a:pPr>
            <a:r>
              <a:rPr lang="en-US" b="0" dirty="0">
                <a:solidFill>
                  <a:schemeClr val="tx1"/>
                </a:solidFill>
              </a:rPr>
              <a:t>Beliefs and attitudes change when messages are received at the point of decision-making</a:t>
            </a:r>
            <a:endParaRPr lang="en-US" sz="3900" b="0" dirty="0">
              <a:solidFill>
                <a:schemeClr val="tx1"/>
              </a:solidFill>
            </a:endParaRPr>
          </a:p>
          <a:p>
            <a:endParaRPr lang="en-US" dirty="0"/>
          </a:p>
        </p:txBody>
      </p:sp>
      <p:pic>
        <p:nvPicPr>
          <p:cNvPr id="8" name="Picture 7">
            <a:extLst>
              <a:ext uri="{FF2B5EF4-FFF2-40B4-BE49-F238E27FC236}">
                <a16:creationId xmlns:a16="http://schemas.microsoft.com/office/drawing/2014/main" id="{61A03B4B-9929-1442-AE88-CA12C229D6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48800" y="2400300"/>
            <a:ext cx="7782378" cy="5181668"/>
          </a:xfrm>
          <a:prstGeom prst="rect">
            <a:avLst/>
          </a:prstGeom>
        </p:spPr>
      </p:pic>
      <p:sp>
        <p:nvSpPr>
          <p:cNvPr id="9" name="TextBox 8">
            <a:extLst>
              <a:ext uri="{FF2B5EF4-FFF2-40B4-BE49-F238E27FC236}">
                <a16:creationId xmlns:a16="http://schemas.microsoft.com/office/drawing/2014/main" id="{61B3CEAF-5323-4662-B796-AE69E1C7FD86}"/>
              </a:ext>
            </a:extLst>
          </p:cNvPr>
          <p:cNvSpPr txBox="1"/>
          <p:nvPr/>
        </p:nvSpPr>
        <p:spPr>
          <a:xfrm>
            <a:off x="315293" y="800100"/>
            <a:ext cx="9753600" cy="646331"/>
          </a:xfrm>
          <a:prstGeom prst="rect">
            <a:avLst/>
          </a:prstGeom>
          <a:noFill/>
        </p:spPr>
        <p:txBody>
          <a:bodyPr wrap="square" rtlCol="0">
            <a:spAutoFit/>
          </a:bodyPr>
          <a:lstStyle/>
          <a:p>
            <a:r>
              <a:rPr lang="en-US" sz="3600" b="1" dirty="0">
                <a:solidFill>
                  <a:srgbClr val="43938F"/>
                </a:solidFill>
              </a:rPr>
              <a:t>Why would text messages change behaviour?</a:t>
            </a:r>
            <a:endParaRPr lang="en-CA" sz="3600" b="1" dirty="0">
              <a:solidFill>
                <a:srgbClr val="43938F"/>
              </a:solidFill>
            </a:endParaRPr>
          </a:p>
        </p:txBody>
      </p:sp>
    </p:spTree>
    <p:extLst>
      <p:ext uri="{BB962C8B-B14F-4D97-AF65-F5344CB8AC3E}">
        <p14:creationId xmlns:p14="http://schemas.microsoft.com/office/powerpoint/2010/main" val="1930071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3295</TotalTime>
  <Words>1585</Words>
  <Application>Microsoft Office PowerPoint</Application>
  <PresentationFormat>Custom</PresentationFormat>
  <Paragraphs>282</Paragraphs>
  <Slides>21</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Aptos</vt:lpstr>
      <vt:lpstr>Century Gothic</vt:lpstr>
      <vt:lpstr>Calibri (MS) Bold</vt:lpstr>
      <vt:lpstr>Verdana</vt:lpstr>
      <vt:lpstr>HelveticaNeueLTStd-It</vt:lpstr>
      <vt:lpstr>HelveticaNeueLTStd-Roman</vt:lpstr>
      <vt:lpstr>Calibri</vt:lpstr>
      <vt:lpstr>Times New Roman</vt:lpstr>
      <vt:lpstr>Noto Sans Symbols</vt:lpstr>
      <vt:lpstr>Arial</vt:lpstr>
      <vt:lpstr>Tahoma</vt:lpstr>
      <vt:lpstr>Wingdings</vt:lpstr>
      <vt:lpstr>Office Theme</vt:lpstr>
      <vt:lpstr>PowerPoint Presentation</vt:lpstr>
      <vt:lpstr>PowerPoint Presentation</vt:lpstr>
      <vt:lpstr>Prenatal education can prevent complications and reduce health care expenditures. </vt:lpstr>
      <vt:lpstr>PowerPoint Presentation</vt:lpstr>
      <vt:lpstr>Targeted</vt:lpstr>
      <vt:lpstr>Why now?</vt:lpstr>
      <vt:lpstr>PowerPoint Presentation</vt:lpstr>
      <vt:lpstr>Other Evaluation Studies</vt:lpstr>
      <vt:lpstr>PowerPoint Presentation</vt:lpstr>
      <vt:lpstr>Superpowers of SMS – What fosters engagement?</vt:lpstr>
      <vt:lpstr>PowerPoint Presentation</vt:lpstr>
      <vt:lpstr>PowerPoint Presentation</vt:lpstr>
      <vt:lpstr>PowerPoint Presentation</vt:lpstr>
      <vt:lpstr>PowerPoint Presentation</vt:lpstr>
      <vt:lpstr>Fathering Outcomes</vt:lpstr>
      <vt:lpstr>PowerPoint Presentation</vt:lpstr>
      <vt:lpstr>PowerPoint Presentation</vt:lpstr>
      <vt:lpstr>Changing Behaviour</vt:lpstr>
      <vt:lpstr>Reversing Trends in Mental Health Outcomes</vt:lpstr>
      <vt:lpstr>Maternal Outcomes – Data Source Perinatal Services BC 2017-2023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SmartParent slide</dc:title>
  <dc:creator>Patti</dc:creator>
  <cp:lastModifiedBy>Patti Janssen</cp:lastModifiedBy>
  <cp:revision>160</cp:revision>
  <cp:lastPrinted>2025-06-13T06:21:21Z</cp:lastPrinted>
  <dcterms:created xsi:type="dcterms:W3CDTF">2006-08-16T00:00:00Z</dcterms:created>
  <dcterms:modified xsi:type="dcterms:W3CDTF">2025-09-09T06:58:24Z</dcterms:modified>
  <dc:identifier>DAGfeortJQ4</dc:identifier>
</cp:coreProperties>
</file>